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473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C84D42E-623F-B2D2-55D0-BC388723D306}" name="Krahe, Isabelle Nicola Nachhaltigkeitsrat" initials="IK" userId="S::isabelle.krahe@nachhaltigkeitsrat.de::e42630d8-223f-4d98-a002-4b40519d722a" providerId="AD"/>
  <p188:author id="{BC13B23A-F485-7CA3-0E7C-12247BFB4F2A}" name="Moll, Tamara Mariela GIZ" initials="MG" userId="S::tamara.moll@giz.de::3fdc3981-76d1-44e1-aa22-6e1f43dd177a" providerId="AD"/>
  <p188:author id="{9256AD42-C6D5-1C9B-D649-3C6C5B3FA373}" name="Kopp, Stephanie Nachhaltigkeitsrat" initials="SK" userId="S::stephanie.kopp@nachhaltigkeitsrat.de::371475e6-9bf4-45d4-afa3-5d3a18411ceb" providerId="AD"/>
  <p188:author id="{C6192E55-F39F-1DAF-CC44-74AD44B96893}" name="Laukert, Vladislav GIZ" initials="VL" userId="S::vladislav.laukert@giz.de::64c71865-e921-491a-b39b-8cdea12ae8b2" providerId="AD"/>
  <p188:author id="{0FBED066-35FA-F951-5059-4F0D39FC2DE9}" name="Grimm, Eva Johanna GIZ" initials="EG" userId="S::johanna.grimm@giz.de::9f2a4080-0e2f-4209-a86c-8d495c57cbb2" providerId="AD"/>
  <p188:author id="{B0E46C74-6C59-CC0A-DDCB-1178F46196A8}" name="Rogun, Anna GIZ" initials="AR" userId="S::anna.rogun@giz.de::6078e34e-515e-44c3-8e4d-a8350ded7fec" providerId="AD"/>
  <p188:author id="{7A792BB2-54C2-1808-7B4F-C78F69307101}" name="Diekkamp-Reimann, Victoria Nachhaltigkeitsrat" initials="VD" userId="S::victoria.diekkamp-reimann@nachhaltigkeitsrat.de::192a609a-bbdc-4362-b86a-641af47405e5" providerId="AD"/>
  <p188:author id="{70EEE9FC-3505-2413-8ED6-84F1D029CDAA}" name="Florian Harrlandt" initials="FH" userId="Florian Harrlandt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0059"/>
    <a:srgbClr val="001D66"/>
    <a:srgbClr val="00B0F0"/>
    <a:srgbClr val="E371D6"/>
    <a:srgbClr val="E3D50E"/>
    <a:srgbClr val="E40045"/>
    <a:srgbClr val="C7D300"/>
    <a:srgbClr val="0F7DEB"/>
    <a:srgbClr val="DCEAF7"/>
    <a:srgbClr val="ADC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695" autoAdjust="0"/>
    <p:restoredTop sz="85109" autoAdjust="0"/>
  </p:normalViewPr>
  <p:slideViewPr>
    <p:cSldViewPr snapToGrid="0">
      <p:cViewPr varScale="1">
        <p:scale>
          <a:sx n="54" d="100"/>
          <a:sy n="54" d="100"/>
        </p:scale>
        <p:origin x="1504" y="24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ll, Tamara Mariela GIZ" userId="S::tamara.moll@giz.de::3fdc3981-76d1-44e1-aa22-6e1f43dd177a" providerId="AD" clId="Web-{34308FC8-39E7-4843-AC5A-9866E6D794CB}"/>
    <pc:docChg chg="modSld">
      <pc:chgData name="Moll, Tamara Mariela GIZ" userId="S::tamara.moll@giz.de::3fdc3981-76d1-44e1-aa22-6e1f43dd177a" providerId="AD" clId="Web-{34308FC8-39E7-4843-AC5A-9866E6D794CB}" dt="2025-08-04T10:15:35.019" v="46" actId="20577"/>
      <pc:docMkLst>
        <pc:docMk/>
      </pc:docMkLst>
      <pc:sldChg chg="modSp">
        <pc:chgData name="Moll, Tamara Mariela GIZ" userId="S::tamara.moll@giz.de::3fdc3981-76d1-44e1-aa22-6e1f43dd177a" providerId="AD" clId="Web-{34308FC8-39E7-4843-AC5A-9866E6D794CB}" dt="2025-08-04T10:15:35.019" v="46" actId="20577"/>
        <pc:sldMkLst>
          <pc:docMk/>
          <pc:sldMk cId="3419667801" sldId="2473"/>
        </pc:sldMkLst>
        <pc:spChg chg="mod">
          <ac:chgData name="Moll, Tamara Mariela GIZ" userId="S::tamara.moll@giz.de::3fdc3981-76d1-44e1-aa22-6e1f43dd177a" providerId="AD" clId="Web-{34308FC8-39E7-4843-AC5A-9866E6D794CB}" dt="2025-08-04T10:15:35.019" v="46" actId="20577"/>
          <ac:spMkLst>
            <pc:docMk/>
            <pc:sldMk cId="3419667801" sldId="2473"/>
            <ac:spMk id="60" creationId="{0A64830A-081A-44CC-A1D3-7296EB934A71}"/>
          </ac:spMkLst>
        </pc:spChg>
      </pc:sldChg>
    </pc:docChg>
  </pc:docChgLst>
  <pc:docChgLst>
    <pc:chgData name="Moll, Tamara Mariela GIZ" userId="S::tamara.moll@giz.de::3fdc3981-76d1-44e1-aa22-6e1f43dd177a" providerId="AD" clId="Web-{5CB7B597-135F-4F48-8032-7C41B64A2678}"/>
    <pc:docChg chg="modSld">
      <pc:chgData name="Moll, Tamara Mariela GIZ" userId="S::tamara.moll@giz.de::3fdc3981-76d1-44e1-aa22-6e1f43dd177a" providerId="AD" clId="Web-{5CB7B597-135F-4F48-8032-7C41B64A2678}" dt="2025-07-24T08:20:13.174" v="51" actId="20577"/>
      <pc:docMkLst>
        <pc:docMk/>
      </pc:docMkLst>
      <pc:sldChg chg="modSp modCm">
        <pc:chgData name="Moll, Tamara Mariela GIZ" userId="S::tamara.moll@giz.de::3fdc3981-76d1-44e1-aa22-6e1f43dd177a" providerId="AD" clId="Web-{5CB7B597-135F-4F48-8032-7C41B64A2678}" dt="2025-07-24T08:20:13.174" v="51" actId="20577"/>
        <pc:sldMkLst>
          <pc:docMk/>
          <pc:sldMk cId="3419667801" sldId="2473"/>
        </pc:sldMkLst>
        <pc:spChg chg="mod">
          <ac:chgData name="Moll, Tamara Mariela GIZ" userId="S::tamara.moll@giz.de::3fdc3981-76d1-44e1-aa22-6e1f43dd177a" providerId="AD" clId="Web-{5CB7B597-135F-4F48-8032-7C41B64A2678}" dt="2025-07-24T08:20:13.174" v="51" actId="20577"/>
          <ac:spMkLst>
            <pc:docMk/>
            <pc:sldMk cId="3419667801" sldId="2473"/>
            <ac:spMk id="64" creationId="{CCB8DD81-E090-4B38-8970-E31D64D4B58D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Moll, Tamara Mariela GIZ" userId="S::tamara.moll@giz.de::3fdc3981-76d1-44e1-aa22-6e1f43dd177a" providerId="AD" clId="Web-{5CB7B597-135F-4F48-8032-7C41B64A2678}" dt="2025-07-24T08:20:13.174" v="51" actId="20577"/>
              <pc2:cmMkLst xmlns:pc2="http://schemas.microsoft.com/office/powerpoint/2019/9/main/command">
                <pc:docMk/>
                <pc:sldMk cId="3419667801" sldId="2473"/>
                <pc2:cmMk id="{5080902E-9E03-4E2D-A23E-16B553A0DCBF}"/>
              </pc2:cmMkLst>
            </pc226:cmChg>
          </p:ext>
        </pc:extLst>
      </pc:sldChg>
    </pc:docChg>
  </pc:docChgLst>
  <pc:docChgLst>
    <pc:chgData name="Moll, Tamara Mariela GIZ" userId="S::tamara.moll@giz.de::3fdc3981-76d1-44e1-aa22-6e1f43dd177a" providerId="AD" clId="Web-{DD4D7C48-A757-4C2F-9A84-12BD77687FC5}"/>
    <pc:docChg chg="modSld">
      <pc:chgData name="Moll, Tamara Mariela GIZ" userId="S::tamara.moll@giz.de::3fdc3981-76d1-44e1-aa22-6e1f43dd177a" providerId="AD" clId="Web-{DD4D7C48-A757-4C2F-9A84-12BD77687FC5}" dt="2025-07-15T11:22:46.651" v="11" actId="20577"/>
      <pc:docMkLst>
        <pc:docMk/>
      </pc:docMkLst>
      <pc:sldChg chg="modSp">
        <pc:chgData name="Moll, Tamara Mariela GIZ" userId="S::tamara.moll@giz.de::3fdc3981-76d1-44e1-aa22-6e1f43dd177a" providerId="AD" clId="Web-{DD4D7C48-A757-4C2F-9A84-12BD77687FC5}" dt="2025-07-15T11:22:46.651" v="11" actId="20577"/>
        <pc:sldMkLst>
          <pc:docMk/>
          <pc:sldMk cId="3419667801" sldId="2473"/>
        </pc:sldMkLst>
        <pc:spChg chg="mod">
          <ac:chgData name="Moll, Tamara Mariela GIZ" userId="S::tamara.moll@giz.de::3fdc3981-76d1-44e1-aa22-6e1f43dd177a" providerId="AD" clId="Web-{DD4D7C48-A757-4C2F-9A84-12BD77687FC5}" dt="2025-07-15T11:22:46.651" v="11" actId="20577"/>
          <ac:spMkLst>
            <pc:docMk/>
            <pc:sldMk cId="3419667801" sldId="2473"/>
            <ac:spMk id="62" creationId="{C366E23F-4278-40A3-B7F8-9230018BACAC}"/>
          </ac:spMkLst>
        </pc:spChg>
      </pc:sldChg>
    </pc:docChg>
  </pc:docChgLst>
  <pc:docChgLst>
    <pc:chgData name="Laukert, Vladislav GIZ" userId="64c71865-e921-491a-b39b-8cdea12ae8b2" providerId="ADAL" clId="{90011CB4-218E-4C9D-9322-3FE97F1D28BF}"/>
    <pc:docChg chg="custSel modSld">
      <pc:chgData name="Laukert, Vladislav GIZ" userId="64c71865-e921-491a-b39b-8cdea12ae8b2" providerId="ADAL" clId="{90011CB4-218E-4C9D-9322-3FE97F1D28BF}" dt="2025-08-20T09:41:22.109" v="40" actId="1076"/>
      <pc:docMkLst>
        <pc:docMk/>
      </pc:docMkLst>
      <pc:sldChg chg="modSp mod">
        <pc:chgData name="Laukert, Vladislav GIZ" userId="64c71865-e921-491a-b39b-8cdea12ae8b2" providerId="ADAL" clId="{90011CB4-218E-4C9D-9322-3FE97F1D28BF}" dt="2025-08-20T09:41:22.109" v="40" actId="1076"/>
        <pc:sldMkLst>
          <pc:docMk/>
          <pc:sldMk cId="3419667801" sldId="2473"/>
        </pc:sldMkLst>
        <pc:spChg chg="mod">
          <ac:chgData name="Laukert, Vladislav GIZ" userId="64c71865-e921-491a-b39b-8cdea12ae8b2" providerId="ADAL" clId="{90011CB4-218E-4C9D-9322-3FE97F1D28BF}" dt="2025-08-20T09:41:10.468" v="38" actId="20577"/>
          <ac:spMkLst>
            <pc:docMk/>
            <pc:sldMk cId="3419667801" sldId="2473"/>
            <ac:spMk id="20" creationId="{EE5DDE35-44A5-4011-8B6C-547B60E312C8}"/>
          </ac:spMkLst>
        </pc:spChg>
        <pc:spChg chg="mod">
          <ac:chgData name="Laukert, Vladislav GIZ" userId="64c71865-e921-491a-b39b-8cdea12ae8b2" providerId="ADAL" clId="{90011CB4-218E-4C9D-9322-3FE97F1D28BF}" dt="2025-08-20T09:41:22.109" v="40" actId="1076"/>
          <ac:spMkLst>
            <pc:docMk/>
            <pc:sldMk cId="3419667801" sldId="2473"/>
            <ac:spMk id="66" creationId="{3E236C1C-DD19-4692-A46A-FBB8026DAECC}"/>
          </ac:spMkLst>
        </pc:spChg>
      </pc:sldChg>
    </pc:docChg>
  </pc:docChgLst>
  <pc:docChgLst>
    <pc:chgData name="Scharinger, Petra Nachhaltigkeitsrat" userId="S::petra.scharinger@nachhaltigkeitsrat.de::8d2e9dba-3835-4c97-971e-e2fd8af30b5f" providerId="AD" clId="Web-{E60165CE-D1A2-7BDB-BB27-66490AAB9052}"/>
    <pc:docChg chg="modSld">
      <pc:chgData name="Scharinger, Petra Nachhaltigkeitsrat" userId="S::petra.scharinger@nachhaltigkeitsrat.de::8d2e9dba-3835-4c97-971e-e2fd8af30b5f" providerId="AD" clId="Web-{E60165CE-D1A2-7BDB-BB27-66490AAB9052}" dt="2025-08-08T13:04:25.955" v="1" actId="1076"/>
      <pc:docMkLst>
        <pc:docMk/>
      </pc:docMkLst>
      <pc:sldChg chg="modSp">
        <pc:chgData name="Scharinger, Petra Nachhaltigkeitsrat" userId="S::petra.scharinger@nachhaltigkeitsrat.de::8d2e9dba-3835-4c97-971e-e2fd8af30b5f" providerId="AD" clId="Web-{E60165CE-D1A2-7BDB-BB27-66490AAB9052}" dt="2025-08-08T13:04:25.955" v="1" actId="1076"/>
        <pc:sldMkLst>
          <pc:docMk/>
          <pc:sldMk cId="3419667801" sldId="2473"/>
        </pc:sldMkLst>
        <pc:spChg chg="mod">
          <ac:chgData name="Scharinger, Petra Nachhaltigkeitsrat" userId="S::petra.scharinger@nachhaltigkeitsrat.de::8d2e9dba-3835-4c97-971e-e2fd8af30b5f" providerId="AD" clId="Web-{E60165CE-D1A2-7BDB-BB27-66490AAB9052}" dt="2025-08-08T13:04:25.955" v="1" actId="1076"/>
          <ac:spMkLst>
            <pc:docMk/>
            <pc:sldMk cId="3419667801" sldId="2473"/>
            <ac:spMk id="13" creationId="{F494DDA3-1F15-4C63-B5A8-3B13707D7149}"/>
          </ac:spMkLst>
        </pc:spChg>
      </pc:sldChg>
    </pc:docChg>
  </pc:docChgLst>
  <pc:docChgLst>
    <pc:chgData name="Scharinger, Petra Nachhaltigkeitsrat" userId="8d2e9dba-3835-4c97-971e-e2fd8af30b5f" providerId="ADAL" clId="{BCEF2C4F-9110-4A01-B5BA-49E2A00EC5F9}"/>
    <pc:docChg chg="modSld">
      <pc:chgData name="Scharinger, Petra Nachhaltigkeitsrat" userId="8d2e9dba-3835-4c97-971e-e2fd8af30b5f" providerId="ADAL" clId="{BCEF2C4F-9110-4A01-B5BA-49E2A00EC5F9}" dt="2025-07-24T08:48:47.535" v="0" actId="14100"/>
      <pc:docMkLst>
        <pc:docMk/>
      </pc:docMkLst>
      <pc:sldChg chg="modSp mod">
        <pc:chgData name="Scharinger, Petra Nachhaltigkeitsrat" userId="8d2e9dba-3835-4c97-971e-e2fd8af30b5f" providerId="ADAL" clId="{BCEF2C4F-9110-4A01-B5BA-49E2A00EC5F9}" dt="2025-07-24T08:48:47.535" v="0" actId="14100"/>
        <pc:sldMkLst>
          <pc:docMk/>
          <pc:sldMk cId="3419667801" sldId="2473"/>
        </pc:sldMkLst>
        <pc:spChg chg="mod">
          <ac:chgData name="Scharinger, Petra Nachhaltigkeitsrat" userId="8d2e9dba-3835-4c97-971e-e2fd8af30b5f" providerId="ADAL" clId="{BCEF2C4F-9110-4A01-B5BA-49E2A00EC5F9}" dt="2025-07-24T08:48:47.535" v="0" actId="14100"/>
          <ac:spMkLst>
            <pc:docMk/>
            <pc:sldMk cId="3419667801" sldId="2473"/>
            <ac:spMk id="8" creationId="{708AD5DB-1FB8-415C-939D-7CBD1E32A93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6D33A680-C1B6-FADD-251B-375B6A5DACA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3C3B86A-A6E0-359D-1CFE-E6FD9BAACB0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1DC388-3716-45DF-9083-034839301977}" type="datetimeFigureOut">
              <a:rPr lang="de-DE" smtClean="0"/>
              <a:t>20.08.2025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31227EB-36B5-FD9C-D9A4-0DE3FC90444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21C2B83-8490-54DA-0097-8CC0CBD6276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8855AD-568D-46AF-AE93-EE04263DA5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8553975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ADDC2B-4FA2-459A-9C40-176CAD036314}" type="datetimeFigureOut">
              <a:rPr lang="de-DE" smtClean="0"/>
              <a:t>20.08.2025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5240BB-02CE-4805-BFA6-2E9E03F007C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9780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5240BB-02CE-4805-BFA6-2E9E03F007C1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34742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(schlic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B96198D-A1B6-D0A9-C623-2BB1F3F60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fld id="{A1715DD3-57AA-4C8F-B82E-2B8359CE10C2}" type="datetime1">
              <a:rPr lang="de-DE" smtClean="0"/>
              <a:pPr/>
              <a:t>20.08.2025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57A1A55-F025-256B-BC38-5EC0095F1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de-DE"/>
              <a:t>Event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A9BA157-3100-A7F0-275F-7F2BD52A5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9CF38150-439C-4ACE-B9FD-BE9C11C60B2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8410078A-1227-3914-6CCB-D604BA3DC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550" y="2475861"/>
            <a:ext cx="11315701" cy="1360993"/>
          </a:xfrm>
        </p:spPr>
        <p:txBody>
          <a:bodyPr anchor="b">
            <a:noAutofit/>
          </a:bodyPr>
          <a:lstStyle>
            <a:lvl1pPr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43CDBCD2-015C-8A13-FF84-3096E797B4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0549" y="3836855"/>
            <a:ext cx="11315701" cy="1236348"/>
          </a:xfrm>
        </p:spPr>
        <p:txBody>
          <a:bodyPr>
            <a:normAutofit/>
          </a:bodyPr>
          <a:lstStyle>
            <a:lvl1pPr marL="0" indent="0">
              <a:buFont typeface="Calibri" panose="020F0502020204030204" pitchFamily="34" charset="0"/>
              <a:buNone/>
              <a:defRPr sz="2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6855A960-A181-4C38-831A-624A575F689A}"/>
              </a:ext>
            </a:extLst>
          </p:cNvPr>
          <p:cNvSpPr/>
          <p:nvPr userDrawn="1"/>
        </p:nvSpPr>
        <p:spPr>
          <a:xfrm>
            <a:off x="1" y="0"/>
            <a:ext cx="12192000" cy="14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37FCF723-8CF4-BD2D-1EF4-EF4632C2028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6897" y="440712"/>
            <a:ext cx="1904423" cy="583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73784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3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483" userDrawn="1">
          <p15:clr>
            <a:srgbClr val="FBAE40"/>
          </p15:clr>
        </p15:guide>
        <p15:guide id="4" pos="692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721A7A6-7492-A412-F91F-E1931D5162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5750" y="1557338"/>
            <a:ext cx="5662492" cy="866112"/>
          </a:xfrm>
          <a:solidFill>
            <a:schemeClr val="bg1"/>
          </a:solidFill>
        </p:spPr>
        <p:txBody>
          <a:bodyPr lIns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C88E6BD-F68F-D0DB-3D14-C184AE7CE9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85750" y="2423450"/>
            <a:ext cx="5662492" cy="3794788"/>
          </a:xfrm>
        </p:spPr>
        <p:txBody>
          <a:bodyPr vert="horz" lIns="0" tIns="72000" rIns="108000" bIns="72000" rtlCol="0">
            <a:normAutofit/>
          </a:bodyPr>
          <a:lstStyle>
            <a:lvl1pPr>
              <a:defRPr lang="de-DE" dirty="0"/>
            </a:lvl1pPr>
            <a:lvl2pPr>
              <a:defRPr lang="de-DE" dirty="0"/>
            </a:lvl2pPr>
            <a:lvl3pPr>
              <a:defRPr lang="de-DE" dirty="0"/>
            </a:lvl3pPr>
            <a:lvl4pPr>
              <a:defRPr lang="de-DE" dirty="0"/>
            </a:lvl4pPr>
            <a:lvl5pPr>
              <a:defRPr lang="de-DE" dirty="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9E71ABA-DE4C-DCD6-C8AC-D89FC57041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43758" y="1557338"/>
            <a:ext cx="5662492" cy="866112"/>
          </a:xfrm>
          <a:solidFill>
            <a:schemeClr val="bg1"/>
          </a:solidFill>
        </p:spPr>
        <p:txBody>
          <a:bodyPr lIns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2A287E5-91E8-EFB4-1319-B30DE1C3EE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43758" y="2423450"/>
            <a:ext cx="5662492" cy="3794788"/>
          </a:xfrm>
        </p:spPr>
        <p:txBody>
          <a:bodyPr vert="horz" lIns="0" tIns="72000" rIns="108000" bIns="72000" rtlCol="0">
            <a:normAutofit/>
          </a:bodyPr>
          <a:lstStyle>
            <a:lvl1pPr>
              <a:defRPr lang="de-DE" dirty="0"/>
            </a:lvl1pPr>
            <a:lvl2pPr>
              <a:defRPr lang="de-DE" dirty="0"/>
            </a:lvl2pPr>
            <a:lvl3pPr>
              <a:defRPr lang="de-DE" dirty="0"/>
            </a:lvl3pPr>
            <a:lvl4pPr>
              <a:defRPr lang="de-DE" dirty="0"/>
            </a:lvl4pPr>
            <a:lvl5pPr>
              <a:defRPr lang="de-DE" dirty="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7DD5FE9-7C91-C543-1324-5C9AD509C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E10EA-0DE0-44A7-9B5E-E0998D6A69A6}" type="datetime1">
              <a:rPr lang="de-DE" smtClean="0"/>
              <a:t>20.08.2025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840392D-63A7-AA0F-0AC3-4C4584D28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Event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631665A-6790-ED3C-B8DE-D49532750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38150-439C-4ACE-B9FD-BE9C11C60B2F}" type="slidenum">
              <a:rPr lang="de-DE" smtClean="0"/>
              <a:t>‹Nr.›</a:t>
            </a:fld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A2324B1-4F2D-3B66-3304-0B581DC3E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602257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C8A2FC1-954A-9D23-9930-E784F19E3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2F4B4-911C-47B3-BB6B-A13A4CC9168A}" type="datetime1">
              <a:rPr lang="de-DE" smtClean="0"/>
              <a:t>20.08.2025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2F5EF8F-0B32-821A-7C4C-BF99A91F0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Event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12E33C9-205C-CA30-5C6B-833C2FB27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Ins="144000"/>
          <a:lstStyle/>
          <a:p>
            <a:fld id="{9CF38150-439C-4ACE-B9FD-BE9C11C60B2F}" type="slidenum">
              <a:rPr lang="de-DE" smtClean="0"/>
              <a:t>‹Nr.›</a:t>
            </a:fld>
            <a:endParaRPr lang="de-DE"/>
          </a:p>
        </p:txBody>
      </p:sp>
      <p:sp>
        <p:nvSpPr>
          <p:cNvPr id="28" name="Titel 27">
            <a:extLst>
              <a:ext uri="{FF2B5EF4-FFF2-40B4-BE49-F238E27FC236}">
                <a16:creationId xmlns:a16="http://schemas.microsoft.com/office/drawing/2014/main" id="{B1B23060-5E0A-7103-FFCB-DA025EEAF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191544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 hidden="1">
            <a:extLst>
              <a:ext uri="{FF2B5EF4-FFF2-40B4-BE49-F238E27FC236}">
                <a16:creationId xmlns:a16="http://schemas.microsoft.com/office/drawing/2014/main" id="{B2839101-BCED-936B-41B2-6FCA87063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E547C-DA30-484B-A52E-2B3D1709B9B4}" type="datetime1">
              <a:rPr lang="de-DE" smtClean="0"/>
              <a:t>20.08.2025</a:t>
            </a:fld>
            <a:endParaRPr lang="de-DE"/>
          </a:p>
        </p:txBody>
      </p:sp>
      <p:sp>
        <p:nvSpPr>
          <p:cNvPr id="3" name="Fußzeilenplatzhalter 2" hidden="1">
            <a:extLst>
              <a:ext uri="{FF2B5EF4-FFF2-40B4-BE49-F238E27FC236}">
                <a16:creationId xmlns:a16="http://schemas.microsoft.com/office/drawing/2014/main" id="{0E159D4F-3382-8BFF-8E9B-C81AF6128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Event</a:t>
            </a:r>
          </a:p>
        </p:txBody>
      </p:sp>
      <p:sp>
        <p:nvSpPr>
          <p:cNvPr id="4" name="Foliennummernplatzhalter 3" hidden="1">
            <a:extLst>
              <a:ext uri="{FF2B5EF4-FFF2-40B4-BE49-F238E27FC236}">
                <a16:creationId xmlns:a16="http://schemas.microsoft.com/office/drawing/2014/main" id="{5C6B9648-B5DE-AA13-4F0F-BE19AE762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38150-439C-4ACE-B9FD-BE9C11C60B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69515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Deutscher Nachhaltigkeitskodex (DNK)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10" name="Inhaltsplatzhalter 2"/>
          <p:cNvSpPr>
            <a:spLocks noGrp="1"/>
          </p:cNvSpPr>
          <p:nvPr>
            <p:ph idx="1"/>
          </p:nvPr>
        </p:nvSpPr>
        <p:spPr>
          <a:xfrm>
            <a:off x="450000" y="1062000"/>
            <a:ext cx="11293200" cy="4716000"/>
          </a:xfrm>
        </p:spPr>
        <p:txBody>
          <a:bodyPr>
            <a:noAutofit/>
          </a:bodyPr>
          <a:lstStyle>
            <a:lvl1pPr marL="90000" indent="-180000" algn="l" defTabSz="1800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EDC00"/>
              </a:buClr>
              <a:buSzPct val="125000"/>
              <a:buFont typeface="Wingdings" panose="05000000000000000000" pitchFamily="2" charset="2"/>
              <a:buChar char="§"/>
              <a:tabLst>
                <a:tab pos="180000" algn="l"/>
              </a:tabLst>
              <a:defRPr lang="de-DE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70000" indent="-180000" algn="l" defTabSz="1800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EDC00"/>
              </a:buClr>
              <a:buSzPct val="125000"/>
              <a:buFont typeface="Wingdings" panose="05000000000000000000" pitchFamily="2" charset="2"/>
              <a:buChar char="§"/>
              <a:tabLst>
                <a:tab pos="180000" algn="l"/>
              </a:tabLst>
              <a:defRPr lang="de-DE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9750" indent="-179388" algn="l" defTabSz="1800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EDC00"/>
              </a:buClr>
              <a:buSzPct val="125000"/>
              <a:buFont typeface="Wingdings" panose="05000000000000000000" pitchFamily="2" charset="2"/>
              <a:buChar char="§"/>
              <a:tabLst>
                <a:tab pos="180000" algn="l"/>
              </a:tabLst>
              <a:defRPr lang="de-DE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000" indent="-180000" algn="l" defTabSz="1800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EDC00"/>
              </a:buClr>
              <a:buSzPct val="125000"/>
              <a:buFont typeface="Wingdings" panose="05000000000000000000" pitchFamily="2" charset="2"/>
              <a:buChar char="§"/>
              <a:tabLst>
                <a:tab pos="180000" algn="l"/>
              </a:tabLst>
              <a:defRPr lang="de-DE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80000" indent="-180000" algn="l" defTabSz="1800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EDC00"/>
              </a:buClr>
              <a:buSzPct val="125000"/>
              <a:buFont typeface="Wingdings" panose="05000000000000000000" pitchFamily="2" charset="2"/>
              <a:buChar char="§"/>
              <a:tabLst>
                <a:tab pos="180000" algn="l"/>
              </a:tabLst>
              <a:defRPr lang="de-DE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  <a:br>
              <a:rPr lang="de-DE"/>
            </a:br>
            <a:r>
              <a:rPr lang="de-DE"/>
              <a:t>Zweite Zeile</a:t>
            </a:r>
          </a:p>
          <a:p>
            <a:pPr lvl="2"/>
            <a:r>
              <a:rPr lang="de-DE"/>
              <a:t>Dritte Ebene</a:t>
            </a:r>
            <a:br>
              <a:rPr lang="de-DE"/>
            </a:br>
            <a:r>
              <a:rPr lang="de-DE"/>
              <a:t>Zweite Zeile</a:t>
            </a:r>
          </a:p>
          <a:p>
            <a:pPr lvl="3"/>
            <a:r>
              <a:rPr lang="de-DE"/>
              <a:t>Vierte Ebene</a:t>
            </a:r>
            <a:br>
              <a:rPr lang="de-DE"/>
            </a:br>
            <a:r>
              <a:rPr lang="de-DE"/>
              <a:t>Zweite Zeile</a:t>
            </a:r>
          </a:p>
          <a:p>
            <a:pPr lvl="4"/>
            <a:r>
              <a:rPr lang="de-DE"/>
              <a:t>Fünfte Ebene</a:t>
            </a:r>
            <a:br>
              <a:rPr lang="de-DE"/>
            </a:b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2929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- Bild unten, Care Boge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12">
            <a:extLst>
              <a:ext uri="{FF2B5EF4-FFF2-40B4-BE49-F238E27FC236}">
                <a16:creationId xmlns:a16="http://schemas.microsoft.com/office/drawing/2014/main" id="{FB68B527-DC55-617D-0822-5791CD00EED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" y="3429000"/>
            <a:ext cx="12192000" cy="3286124"/>
          </a:xfrm>
          <a:custGeom>
            <a:avLst/>
            <a:gdLst>
              <a:gd name="connsiteX0" fmla="*/ 0 w 12192000"/>
              <a:gd name="connsiteY0" fmla="*/ 0 h 3286124"/>
              <a:gd name="connsiteX1" fmla="*/ 10174678 w 12192000"/>
              <a:gd name="connsiteY1" fmla="*/ 0 h 3286124"/>
              <a:gd name="connsiteX2" fmla="*/ 12190148 w 12192000"/>
              <a:gd name="connsiteY2" fmla="*/ 1980220 h 3286124"/>
              <a:gd name="connsiteX3" fmla="*/ 12190148 w 12192000"/>
              <a:gd name="connsiteY3" fmla="*/ 1966749 h 3286124"/>
              <a:gd name="connsiteX4" fmla="*/ 12192000 w 12192000"/>
              <a:gd name="connsiteY4" fmla="*/ 1973532 h 3286124"/>
              <a:gd name="connsiteX5" fmla="*/ 12192000 w 12192000"/>
              <a:gd name="connsiteY5" fmla="*/ 3286124 h 3286124"/>
              <a:gd name="connsiteX6" fmla="*/ 288000 w 12192000"/>
              <a:gd name="connsiteY6" fmla="*/ 3286124 h 3286124"/>
              <a:gd name="connsiteX7" fmla="*/ 288000 w 12192000"/>
              <a:gd name="connsiteY7" fmla="*/ 3286123 h 3286124"/>
              <a:gd name="connsiteX8" fmla="*/ 0 w 12192000"/>
              <a:gd name="connsiteY8" fmla="*/ 3286123 h 3286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3286124">
                <a:moveTo>
                  <a:pt x="0" y="0"/>
                </a:moveTo>
                <a:lnTo>
                  <a:pt x="10174678" y="0"/>
                </a:lnTo>
                <a:cubicBezTo>
                  <a:pt x="11111954" y="323851"/>
                  <a:pt x="11859990" y="1095646"/>
                  <a:pt x="12190148" y="1980220"/>
                </a:cubicBezTo>
                <a:lnTo>
                  <a:pt x="12190148" y="1966749"/>
                </a:lnTo>
                <a:lnTo>
                  <a:pt x="12192000" y="1973532"/>
                </a:lnTo>
                <a:lnTo>
                  <a:pt x="12192000" y="3286124"/>
                </a:lnTo>
                <a:lnTo>
                  <a:pt x="288000" y="3286124"/>
                </a:lnTo>
                <a:lnTo>
                  <a:pt x="288000" y="3286123"/>
                </a:lnTo>
                <a:lnTo>
                  <a:pt x="0" y="3286123"/>
                </a:lnTo>
                <a:close/>
              </a:path>
            </a:pathLst>
          </a:custGeom>
          <a:pattFill prst="wdUpDiag">
            <a:fgClr>
              <a:schemeClr val="bg1">
                <a:lumMod val="65000"/>
              </a:schemeClr>
            </a:fgClr>
            <a:bgClr>
              <a:schemeClr val="tx2"/>
            </a:bgClr>
          </a:pattFill>
        </p:spPr>
        <p:txBody>
          <a:bodyPr vert="horz" wrap="square" lIns="108000" tIns="72000" rIns="108000" bIns="72000" rtlCol="0">
            <a:noAutofit/>
          </a:bodyPr>
          <a:lstStyle>
            <a:lvl1pPr>
              <a:defRPr lang="de-DE">
                <a:solidFill>
                  <a:schemeClr val="bg1"/>
                </a:solidFill>
              </a:defRPr>
            </a:lvl1pPr>
          </a:lstStyle>
          <a:p>
            <a:pPr marL="0" lvl="0" indent="0">
              <a:buNone/>
            </a:pPr>
            <a:endParaRPr lang="de-DE"/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8410078A-1227-3914-6CCB-D604BA3DC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557338"/>
            <a:ext cx="11430000" cy="935558"/>
          </a:xfrm>
        </p:spPr>
        <p:txBody>
          <a:bodyPr lIns="108000" bIns="0" anchor="b">
            <a:noAutofit/>
          </a:bodyPr>
          <a:lstStyle>
            <a:lvl1pPr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8AB804BF-38F6-8774-C7DB-CC75BAE45D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49" y="2492896"/>
            <a:ext cx="11429999" cy="601140"/>
          </a:xfrm>
        </p:spPr>
        <p:txBody>
          <a:bodyPr lIns="108000">
            <a:noAutofit/>
          </a:bodyPr>
          <a:lstStyle>
            <a:lvl1pPr marL="0" indent="0">
              <a:buFont typeface="Calibri" panose="020F0502020204030204" pitchFamily="34" charset="0"/>
              <a:buNone/>
              <a:defRPr sz="2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B4CF5CDE-6EE1-CFAB-FA38-8AE9068C40D7}"/>
              </a:ext>
            </a:extLst>
          </p:cNvPr>
          <p:cNvSpPr/>
          <p:nvPr userDrawn="1"/>
        </p:nvSpPr>
        <p:spPr>
          <a:xfrm>
            <a:off x="1" y="0"/>
            <a:ext cx="12192000" cy="14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4E2F006C-B4C1-3E00-7CC9-84D2C28C63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6897" y="440712"/>
            <a:ext cx="1904423" cy="583167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DD04B975-CB0F-3A85-CCF7-9E0DD166876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172843" y="3429000"/>
            <a:ext cx="2019157" cy="1980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21454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483" userDrawn="1">
          <p15:clr>
            <a:srgbClr val="FBAE40"/>
          </p15:clr>
        </p15:guide>
        <p15:guide id="4" pos="692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 - Bild unten,  Access Pfei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8410078A-1227-3914-6CCB-D604BA3DC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557338"/>
            <a:ext cx="11430000" cy="935558"/>
          </a:xfrm>
        </p:spPr>
        <p:txBody>
          <a:bodyPr lIns="108000" bIns="0" anchor="b">
            <a:noAutofit/>
          </a:bodyPr>
          <a:lstStyle>
            <a:lvl1pPr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8AB804BF-38F6-8774-C7DB-CC75BAE45D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49" y="2492896"/>
            <a:ext cx="11429999" cy="601140"/>
          </a:xfrm>
        </p:spPr>
        <p:txBody>
          <a:bodyPr lIns="108000">
            <a:noAutofit/>
          </a:bodyPr>
          <a:lstStyle>
            <a:lvl1pPr marL="0" indent="0">
              <a:buFont typeface="Calibri" panose="020F0502020204030204" pitchFamily="34" charset="0"/>
              <a:buNone/>
              <a:defRPr sz="2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B4CF5CDE-6EE1-CFAB-FA38-8AE9068C40D7}"/>
              </a:ext>
            </a:extLst>
          </p:cNvPr>
          <p:cNvSpPr/>
          <p:nvPr userDrawn="1"/>
        </p:nvSpPr>
        <p:spPr>
          <a:xfrm>
            <a:off x="1" y="0"/>
            <a:ext cx="12192000" cy="14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F98DD9EE-641C-4F88-33D0-93F06A08087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3429000"/>
            <a:ext cx="12192001" cy="3286124"/>
          </a:xfrm>
          <a:custGeom>
            <a:avLst/>
            <a:gdLst>
              <a:gd name="connsiteX0" fmla="*/ 0 w 12192001"/>
              <a:gd name="connsiteY0" fmla="*/ 0 h 3286124"/>
              <a:gd name="connsiteX1" fmla="*/ 12192001 w 12192001"/>
              <a:gd name="connsiteY1" fmla="*/ 0 h 3286124"/>
              <a:gd name="connsiteX2" fmla="*/ 12192001 w 12192001"/>
              <a:gd name="connsiteY2" fmla="*/ 1941968 h 3286124"/>
              <a:gd name="connsiteX3" fmla="*/ 12192001 w 12192001"/>
              <a:gd name="connsiteY3" fmla="*/ 3286124 h 3286124"/>
              <a:gd name="connsiteX4" fmla="*/ 288000 w 12192001"/>
              <a:gd name="connsiteY4" fmla="*/ 3286124 h 3286124"/>
              <a:gd name="connsiteX5" fmla="*/ 288000 w 12192001"/>
              <a:gd name="connsiteY5" fmla="*/ 3286123 h 3286124"/>
              <a:gd name="connsiteX6" fmla="*/ 0 w 12192001"/>
              <a:gd name="connsiteY6" fmla="*/ 3286123 h 3286124"/>
              <a:gd name="connsiteX7" fmla="*/ 0 w 12192001"/>
              <a:gd name="connsiteY7" fmla="*/ 2843212 h 3286124"/>
              <a:gd name="connsiteX8" fmla="*/ 1238250 w 12192001"/>
              <a:gd name="connsiteY8" fmla="*/ 1616630 h 3286124"/>
              <a:gd name="connsiteX9" fmla="*/ 0 w 12192001"/>
              <a:gd name="connsiteY9" fmla="*/ 383850 h 3286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192001" h="3286124">
                <a:moveTo>
                  <a:pt x="0" y="0"/>
                </a:moveTo>
                <a:lnTo>
                  <a:pt x="12192001" y="0"/>
                </a:lnTo>
                <a:lnTo>
                  <a:pt x="12192001" y="1941968"/>
                </a:lnTo>
                <a:lnTo>
                  <a:pt x="12192001" y="3286124"/>
                </a:lnTo>
                <a:lnTo>
                  <a:pt x="288000" y="3286124"/>
                </a:lnTo>
                <a:lnTo>
                  <a:pt x="288000" y="3286123"/>
                </a:lnTo>
                <a:lnTo>
                  <a:pt x="0" y="3286123"/>
                </a:lnTo>
                <a:lnTo>
                  <a:pt x="0" y="2843212"/>
                </a:lnTo>
                <a:lnTo>
                  <a:pt x="1238250" y="1616630"/>
                </a:lnTo>
                <a:lnTo>
                  <a:pt x="0" y="383850"/>
                </a:lnTo>
                <a:close/>
              </a:path>
            </a:pathLst>
          </a:custGeom>
          <a:pattFill prst="wdUpDiag">
            <a:fgClr>
              <a:schemeClr val="bg1">
                <a:lumMod val="65000"/>
              </a:schemeClr>
            </a:fgClr>
            <a:bgClr>
              <a:schemeClr val="tx2"/>
            </a:bgClr>
          </a:pattFill>
        </p:spPr>
        <p:txBody>
          <a:bodyPr vert="horz" wrap="square" lIns="108000" tIns="72000" rIns="108000" bIns="72000" rtlCol="0">
            <a:noAutofit/>
          </a:bodyPr>
          <a:lstStyle>
            <a:lvl1pPr>
              <a:defRPr lang="de-DE">
                <a:solidFill>
                  <a:schemeClr val="bg1"/>
                </a:solidFill>
              </a:defRPr>
            </a:lvl1pPr>
          </a:lstStyle>
          <a:p>
            <a:pPr marL="0" lvl="0" indent="0">
              <a:buNone/>
            </a:pPr>
            <a:endParaRPr lang="de-DE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E160A731-E607-E713-26CF-102DA741D2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7233"/>
          <a:stretch/>
        </p:blipFill>
        <p:spPr>
          <a:xfrm>
            <a:off x="0" y="3581789"/>
            <a:ext cx="1416050" cy="2942295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5317B714-16FD-134F-7AFA-51B988B415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36897" y="440712"/>
            <a:ext cx="1904423" cy="583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956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483" userDrawn="1">
          <p15:clr>
            <a:srgbClr val="FBAE40"/>
          </p15:clr>
        </p15:guide>
        <p15:guide id="4" pos="6924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 / Kap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CF5239-9C24-FEF8-5652-7CEB010C4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832" y="1322462"/>
            <a:ext cx="9601632" cy="1760613"/>
          </a:xfrm>
        </p:spPr>
        <p:txBody>
          <a:bodyPr anchor="b">
            <a:noAutofit/>
          </a:bodyPr>
          <a:lstStyle>
            <a:lvl1pPr>
              <a:defRPr sz="4800">
                <a:solidFill>
                  <a:schemeClr val="accent3"/>
                </a:solidFill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FABB9D9-C92E-00D1-6214-B76E7880EF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0832" y="3128964"/>
            <a:ext cx="9601632" cy="1500187"/>
          </a:xfrm>
        </p:spPr>
        <p:txBody>
          <a:bodyPr>
            <a:normAutofit/>
          </a:bodyPr>
          <a:lstStyle>
            <a:lvl1pPr marL="0" indent="0">
              <a:buFont typeface="Calibri" panose="020F0502020204030204" pitchFamily="34" charset="0"/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pic>
        <p:nvPicPr>
          <p:cNvPr id="15" name="Grafik 14">
            <a:extLst>
              <a:ext uri="{FF2B5EF4-FFF2-40B4-BE49-F238E27FC236}">
                <a16:creationId xmlns:a16="http://schemas.microsoft.com/office/drawing/2014/main" id="{605FEE15-5758-3610-4BCA-969639E50AC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20083"/>
          <a:stretch/>
        </p:blipFill>
        <p:spPr>
          <a:xfrm>
            <a:off x="0" y="2448069"/>
            <a:ext cx="589480" cy="1181100"/>
          </a:xfrm>
          <a:prstGeom prst="rect">
            <a:avLst/>
          </a:prstGeom>
        </p:spPr>
      </p:pic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8A5E3966-1D00-2B50-E091-10573B6FC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8746E-5A00-42B4-8BDC-721D381D25F4}" type="datetime1">
              <a:rPr lang="de-DE" smtClean="0"/>
              <a:pPr/>
              <a:t>20.08.2025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EBEFE036-8F87-E26D-4D19-C882B2312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Event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751709BA-0F15-BE8E-D117-3E1BDDDAB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38150-439C-4ACE-B9FD-BE9C11C60B2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2576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Abschnitt / Kapitel - Heidelbee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039313CC-1453-579C-379F-B980AF9B24E7}"/>
              </a:ext>
            </a:extLst>
          </p:cNvPr>
          <p:cNvSpPr/>
          <p:nvPr userDrawn="1"/>
        </p:nvSpPr>
        <p:spPr>
          <a:xfrm>
            <a:off x="1" y="0"/>
            <a:ext cx="12192000" cy="6218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7CF5239-9C24-FEF8-5652-7CEB010C4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832" y="1322462"/>
            <a:ext cx="9601632" cy="1760613"/>
          </a:xfrm>
        </p:spPr>
        <p:txBody>
          <a:bodyPr anchor="b">
            <a:no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FABB9D9-C92E-00D1-6214-B76E7880EF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0832" y="3128964"/>
            <a:ext cx="9601632" cy="1500187"/>
          </a:xfrm>
        </p:spPr>
        <p:txBody>
          <a:bodyPr>
            <a:normAutofit/>
          </a:bodyPr>
          <a:lstStyle>
            <a:lvl1pPr marL="0" indent="0">
              <a:buFont typeface="Calibri" panose="020F0502020204030204" pitchFamily="34" charset="0"/>
              <a:buNone/>
              <a:defRPr sz="2800" b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1362335-C95A-1B4F-DB3F-DEA3BA7F0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C3B0DD0-EF19-43EC-B313-9D01A7A2739A}" type="datetime1">
              <a:rPr lang="de-DE" smtClean="0"/>
              <a:pPr/>
              <a:t>20.08.2025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21B4093-A42E-D443-2D58-20B9D2EAA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DE"/>
              <a:t>Event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4364B32-3224-181B-BEAA-FD87357C8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CF38150-439C-4ACE-B9FD-BE9C11C60B2F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203C288E-9443-36BD-F079-B3FE5CE73B5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7233"/>
          <a:stretch/>
        </p:blipFill>
        <p:spPr>
          <a:xfrm>
            <a:off x="0" y="2358243"/>
            <a:ext cx="662021" cy="1375558"/>
          </a:xfrm>
          <a:prstGeom prst="rect">
            <a:avLst/>
          </a:prstGeom>
        </p:spPr>
      </p:pic>
      <p:sp>
        <p:nvSpPr>
          <p:cNvPr id="9" name="Rechteck 8">
            <a:extLst>
              <a:ext uri="{FF2B5EF4-FFF2-40B4-BE49-F238E27FC236}">
                <a16:creationId xmlns:a16="http://schemas.microsoft.com/office/drawing/2014/main" id="{FBDAB2BB-AAE0-B445-9C44-D6A5396E0A62}"/>
              </a:ext>
            </a:extLst>
          </p:cNvPr>
          <p:cNvSpPr/>
          <p:nvPr userDrawn="1"/>
        </p:nvSpPr>
        <p:spPr>
          <a:xfrm>
            <a:off x="1" y="0"/>
            <a:ext cx="12192000" cy="144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8581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E0C5F78-6121-6E1F-5AEA-B1598D1EC2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51" y="1557338"/>
            <a:ext cx="11620494" cy="4660900"/>
          </a:xfrm>
        </p:spPr>
        <p:txBody>
          <a:bodyPr vert="horz" lIns="0" tIns="72000" rIns="108000" bIns="72000" rtlCol="0">
            <a:normAutofit/>
          </a:bodyPr>
          <a:lstStyle>
            <a:lvl1pPr>
              <a:defRPr lang="de-DE" dirty="0"/>
            </a:lvl1pPr>
            <a:lvl2pPr>
              <a:defRPr lang="de-DE" dirty="0"/>
            </a:lvl2pPr>
            <a:lvl3pPr>
              <a:defRPr lang="de-DE" dirty="0"/>
            </a:lvl3pPr>
            <a:lvl4pPr>
              <a:defRPr lang="de-DE" dirty="0"/>
            </a:lvl4pPr>
            <a:lvl5pPr>
              <a:defRPr lang="de-DE" dirty="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DF10C6BA-7DB0-F725-B291-0696EA908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1937ABD-8A0B-8B8A-34C5-0C310C26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8746E-5A00-42B4-8BDC-721D381D25F4}" type="datetime1">
              <a:rPr lang="de-DE" smtClean="0"/>
              <a:pPr/>
              <a:t>20.08.2025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61A0351B-C4BC-111C-4FC9-6EB8883A5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Event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F54D1F8-C0F6-40F8-2B96-D945B8AA8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38150-439C-4ACE-B9FD-BE9C11C60B2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37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nummerierte Liste -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E0C5F78-6121-6E1F-5AEA-B1598D1EC2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51" y="1557338"/>
            <a:ext cx="11620494" cy="4660900"/>
          </a:xfrm>
        </p:spPr>
        <p:txBody>
          <a:bodyPr lIns="0">
            <a:normAutofit/>
          </a:bodyPr>
          <a:lstStyle>
            <a:lvl1pPr marL="177800" indent="-177800">
              <a:buClr>
                <a:schemeClr val="accent1"/>
              </a:buClr>
              <a:buFont typeface="+mj-lt"/>
              <a:buAutoNum type="arabicPeriod"/>
              <a:defRPr sz="2000"/>
            </a:lvl1pPr>
            <a:lvl2pPr marL="361950" indent="-184150">
              <a:buClr>
                <a:schemeClr val="accent1"/>
              </a:buClr>
              <a:buFont typeface="+mj-lt"/>
              <a:buAutoNum type="arabicPeriod"/>
              <a:defRPr sz="1800"/>
            </a:lvl2pPr>
            <a:lvl3pPr marL="539750" indent="-177800">
              <a:buClr>
                <a:schemeClr val="accent1"/>
              </a:buClr>
              <a:buFont typeface="+mj-lt"/>
              <a:buAutoNum type="arabicPeriod"/>
              <a:defRPr sz="1600"/>
            </a:lvl3pPr>
            <a:lvl4pPr marL="717550" indent="-177800">
              <a:buClr>
                <a:schemeClr val="accent1"/>
              </a:buClr>
              <a:buFont typeface="+mj-lt"/>
              <a:buAutoNum type="arabicPeriod"/>
              <a:defRPr sz="1400"/>
            </a:lvl4pPr>
            <a:lvl5pPr marL="895350" indent="-177800">
              <a:buClr>
                <a:schemeClr val="accent1"/>
              </a:buClr>
              <a:buFont typeface="+mj-lt"/>
              <a:buAutoNum type="arabicPeriod"/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2E1E395-5124-8B44-B551-D26E0902C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A0D5333-1E2F-4E18-A00B-09F4CC216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8746E-5A00-42B4-8BDC-721D381D25F4}" type="datetime1">
              <a:rPr lang="de-DE" smtClean="0"/>
              <a:pPr/>
              <a:t>20.08.2025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5A356D71-C07D-3CAD-3E15-2D60C05F3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Event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D09AE2E-9155-45F7-53A1-8FC06A0E9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38150-439C-4ACE-B9FD-BE9C11C60B2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8069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418206D-E3BF-C441-5D61-1F23C2DD11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85751" y="1557338"/>
            <a:ext cx="5666250" cy="4660900"/>
          </a:xfrm>
        </p:spPr>
        <p:txBody>
          <a:bodyPr vert="horz" lIns="0" tIns="72000" rIns="108000" bIns="72000" rtlCol="0">
            <a:normAutofit/>
          </a:bodyPr>
          <a:lstStyle>
            <a:lvl1pPr>
              <a:defRPr lang="de-DE" dirty="0"/>
            </a:lvl1pPr>
            <a:lvl2pPr>
              <a:defRPr lang="de-DE" dirty="0"/>
            </a:lvl2pPr>
            <a:lvl3pPr>
              <a:defRPr lang="de-DE" dirty="0"/>
            </a:lvl3pPr>
            <a:lvl4pPr>
              <a:defRPr lang="de-DE" dirty="0"/>
            </a:lvl4pPr>
            <a:lvl5pPr>
              <a:defRPr lang="de-DE" dirty="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FCAC2C5-2CD4-21E6-F2BE-C33155EA8B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0000" y="1557338"/>
            <a:ext cx="5666250" cy="4660900"/>
          </a:xfrm>
        </p:spPr>
        <p:txBody>
          <a:bodyPr vert="horz" lIns="0" tIns="72000" rIns="108000" bIns="72000" rtlCol="0">
            <a:normAutofit/>
          </a:bodyPr>
          <a:lstStyle>
            <a:lvl1pPr>
              <a:defRPr lang="de-DE" dirty="0"/>
            </a:lvl1pPr>
            <a:lvl2pPr>
              <a:defRPr lang="de-DE" dirty="0"/>
            </a:lvl2pPr>
            <a:lvl3pPr>
              <a:defRPr lang="de-DE" dirty="0"/>
            </a:lvl3pPr>
            <a:lvl4pPr>
              <a:defRPr lang="de-DE" dirty="0"/>
            </a:lvl4pPr>
            <a:lvl5pPr>
              <a:defRPr lang="de-DE" dirty="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979C2C9-55A8-9288-5442-9FDDBFF3B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7A0E2-818D-427B-A5A9-26FE02B16656}" type="datetime1">
              <a:rPr lang="de-DE" smtClean="0"/>
              <a:t>20.08.2025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5F5BB36-6C04-1A2E-0514-509EE508F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Event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FACE237-B344-7ED6-5C1F-618F7399E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38150-439C-4ACE-B9FD-BE9C11C60B2F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itel 7">
            <a:extLst>
              <a:ext uri="{FF2B5EF4-FFF2-40B4-BE49-F238E27FC236}">
                <a16:creationId xmlns:a16="http://schemas.microsoft.com/office/drawing/2014/main" id="{108D1E22-94EE-3134-F264-ED8A16433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22206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418206D-E3BF-C441-5D61-1F23C2DD11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85751" y="1557338"/>
            <a:ext cx="3681278" cy="4660900"/>
          </a:xfrm>
        </p:spPr>
        <p:txBody>
          <a:bodyPr vert="horz" lIns="0" tIns="72000" rIns="108000" bIns="72000" rtlCol="0">
            <a:normAutofit/>
          </a:bodyPr>
          <a:lstStyle>
            <a:lvl1pPr>
              <a:defRPr lang="de-DE" dirty="0"/>
            </a:lvl1pPr>
            <a:lvl2pPr>
              <a:defRPr lang="de-DE" dirty="0"/>
            </a:lvl2pPr>
            <a:lvl3pPr>
              <a:defRPr lang="de-DE" dirty="0"/>
            </a:lvl3pPr>
            <a:lvl4pPr>
              <a:defRPr lang="de-DE" dirty="0"/>
            </a:lvl4pPr>
            <a:lvl5pPr>
              <a:defRPr lang="de-DE" dirty="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FCAC2C5-2CD4-21E6-F2BE-C33155EA8B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252780" y="1557338"/>
            <a:ext cx="3681278" cy="4660900"/>
          </a:xfrm>
        </p:spPr>
        <p:txBody>
          <a:bodyPr vert="horz" lIns="0" tIns="72000" rIns="108000" bIns="72000" rtlCol="0">
            <a:normAutofit/>
          </a:bodyPr>
          <a:lstStyle>
            <a:lvl1pPr>
              <a:defRPr lang="de-DE" dirty="0"/>
            </a:lvl1pPr>
            <a:lvl2pPr>
              <a:defRPr lang="de-DE" dirty="0"/>
            </a:lvl2pPr>
            <a:lvl3pPr>
              <a:defRPr lang="de-DE" dirty="0"/>
            </a:lvl3pPr>
            <a:lvl4pPr>
              <a:defRPr lang="de-DE" dirty="0"/>
            </a:lvl4pPr>
            <a:lvl5pPr>
              <a:defRPr lang="de-DE" dirty="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979C2C9-55A8-9288-5442-9FDDBFF3B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7A0E2-818D-427B-A5A9-26FE02B16656}" type="datetime1">
              <a:rPr lang="de-DE" smtClean="0"/>
              <a:t>20.08.2025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5F5BB36-6C04-1A2E-0514-509EE508F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Event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FACE237-B344-7ED6-5C1F-618F7399E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38150-439C-4ACE-B9FD-BE9C11C60B2F}" type="slidenum">
              <a:rPr lang="de-DE" smtClean="0"/>
              <a:t>‹Nr.›</a:t>
            </a:fld>
            <a:endParaRPr lang="de-DE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03892725-A218-C7D3-90FA-07EA37162DFB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226158" y="1557338"/>
            <a:ext cx="3681278" cy="4660900"/>
          </a:xfrm>
        </p:spPr>
        <p:txBody>
          <a:bodyPr vert="horz" lIns="0" tIns="72000" rIns="108000" bIns="72000" rtlCol="0">
            <a:normAutofit/>
          </a:bodyPr>
          <a:lstStyle>
            <a:lvl1pPr>
              <a:defRPr lang="de-DE" dirty="0"/>
            </a:lvl1pPr>
            <a:lvl2pPr>
              <a:defRPr lang="de-DE" dirty="0"/>
            </a:lvl2pPr>
            <a:lvl3pPr>
              <a:defRPr lang="de-DE" dirty="0"/>
            </a:lvl3pPr>
            <a:lvl4pPr>
              <a:defRPr lang="de-DE" dirty="0"/>
            </a:lvl4pPr>
            <a:lvl5pPr>
              <a:defRPr lang="de-DE" dirty="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8C1A65E-6937-ECE4-CC05-B5BF5A8CB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832752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D451866-2546-EFA5-64AA-C6A61E840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700" y="152399"/>
            <a:ext cx="11906250" cy="1162051"/>
          </a:xfrm>
          <a:prstGeom prst="rect">
            <a:avLst/>
          </a:prstGeom>
        </p:spPr>
        <p:txBody>
          <a:bodyPr vert="horz" lIns="144000" tIns="72000" rIns="108000" bIns="72000" rtlCol="0" anchor="ctr">
            <a:no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91174E7-B6B9-8CB1-C07D-CBB4FCD92D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4004" y="1557339"/>
            <a:ext cx="11891308" cy="4652962"/>
          </a:xfrm>
          <a:prstGeom prst="rect">
            <a:avLst/>
          </a:prstGeom>
        </p:spPr>
        <p:txBody>
          <a:bodyPr vert="horz" lIns="144000" tIns="72000" rIns="108000" bIns="7200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32FA41B-4D49-3117-6FB1-15CC6392C0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8716" y="6356350"/>
            <a:ext cx="790434" cy="365125"/>
          </a:xfrm>
          <a:prstGeom prst="rect">
            <a:avLst/>
          </a:prstGeom>
        </p:spPr>
        <p:txBody>
          <a:bodyPr vert="horz" lIns="144000" tIns="72000" rIns="108000" bIns="72000" rtlCol="0" anchor="ctr"/>
          <a:lstStyle>
            <a:lvl1pPr algn="l">
              <a:defRPr sz="900" b="1">
                <a:solidFill>
                  <a:schemeClr val="accent1"/>
                </a:solidFill>
              </a:defRPr>
            </a:lvl1pPr>
          </a:lstStyle>
          <a:p>
            <a:fld id="{DF88746E-5A00-42B4-8BDC-721D381D25F4}" type="datetime1">
              <a:rPr lang="de-DE" smtClean="0"/>
              <a:pPr/>
              <a:t>20.08.2025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AC6C684-5264-0440-7432-2AB8A29FD3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7450" y="6356350"/>
            <a:ext cx="4591628" cy="365125"/>
          </a:xfrm>
          <a:prstGeom prst="rect">
            <a:avLst/>
          </a:prstGeom>
        </p:spPr>
        <p:txBody>
          <a:bodyPr vert="horz" lIns="108000" tIns="72000" rIns="108000" bIns="72000" rtlCol="0" anchor="ctr"/>
          <a:lstStyle>
            <a:lvl1pPr algn="l">
              <a:defRPr sz="900" b="1">
                <a:solidFill>
                  <a:schemeClr val="accent1"/>
                </a:solidFill>
              </a:defRPr>
            </a:lvl1pPr>
          </a:lstStyle>
          <a:p>
            <a:r>
              <a:rPr lang="de-DE"/>
              <a:t>Event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937C5C7-8D7F-8DDF-2134-E77B4FA4F1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04800" y="6356350"/>
            <a:ext cx="2743200" cy="365125"/>
          </a:xfrm>
          <a:prstGeom prst="rect">
            <a:avLst/>
          </a:prstGeom>
        </p:spPr>
        <p:txBody>
          <a:bodyPr vert="horz" lIns="108000" tIns="72000" rIns="144000" bIns="72000" rtlCol="0" anchor="ctr"/>
          <a:lstStyle>
            <a:lvl1pPr algn="r">
              <a:defRPr sz="900" b="1">
                <a:solidFill>
                  <a:schemeClr val="accent1"/>
                </a:solidFill>
              </a:defRPr>
            </a:lvl1pPr>
          </a:lstStyle>
          <a:p>
            <a:fld id="{9CF38150-439C-4ACE-B9FD-BE9C11C60B2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7EC56291-047D-C12E-D848-CD833047000C}"/>
              </a:ext>
            </a:extLst>
          </p:cNvPr>
          <p:cNvSpPr/>
          <p:nvPr userDrawn="1"/>
        </p:nvSpPr>
        <p:spPr>
          <a:xfrm>
            <a:off x="1" y="0"/>
            <a:ext cx="12192000" cy="14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3333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5" r:id="rId3"/>
    <p:sldLayoutId id="2147483651" r:id="rId4"/>
    <p:sldLayoutId id="2147483666" r:id="rId5"/>
    <p:sldLayoutId id="2147483650" r:id="rId6"/>
    <p:sldLayoutId id="2147483664" r:id="rId7"/>
    <p:sldLayoutId id="2147483652" r:id="rId8"/>
    <p:sldLayoutId id="2147483663" r:id="rId9"/>
    <p:sldLayoutId id="2147483653" r:id="rId10"/>
    <p:sldLayoutId id="2147483654" r:id="rId11"/>
    <p:sldLayoutId id="2147483655" r:id="rId12"/>
    <p:sldLayoutId id="2147483668" r:id="rId1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177800" indent="-1778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60000"/>
        <a:buFont typeface="Wingdings" panose="05000000000000000000" pitchFamily="2" charset="2"/>
        <a:buChar char="l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61950" indent="-180975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60000"/>
        <a:buFont typeface="Wingdings" panose="05000000000000000000" pitchFamily="2" charset="2"/>
        <a:buChar char="l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39750" indent="-1778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60000"/>
        <a:buFont typeface="Wingdings" panose="05000000000000000000" pitchFamily="2" charset="2"/>
        <a:buChar char="l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17550" indent="-174625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60000"/>
        <a:buFont typeface="Wingdings" panose="05000000000000000000" pitchFamily="2" charset="2"/>
        <a:buChar char="l"/>
        <a:tabLst>
          <a:tab pos="717550" algn="l"/>
        </a:tabLst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895350" indent="-180975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60000"/>
        <a:buFont typeface="Wingdings" panose="05000000000000000000" pitchFamily="2" charset="2"/>
        <a:buChar char="l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Calibri" panose="020F050202020403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Calibri" panose="020F050202020403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Calibri" panose="020F050202020403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Calibri" panose="020F050202020403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0" userDrawn="1">
          <p15:clr>
            <a:srgbClr val="F26B43"/>
          </p15:clr>
        </p15:guide>
        <p15:guide id="2" pos="88" userDrawn="1">
          <p15:clr>
            <a:srgbClr val="F26B43"/>
          </p15:clr>
        </p15:guide>
        <p15:guide id="4" orient="horz" pos="4230" userDrawn="1">
          <p15:clr>
            <a:srgbClr val="F26B43"/>
          </p15:clr>
        </p15:guide>
        <p15:guide id="5" pos="180" userDrawn="1">
          <p15:clr>
            <a:srgbClr val="F26B43"/>
          </p15:clr>
        </p15:guide>
        <p15:guide id="6" pos="7500" userDrawn="1">
          <p15:clr>
            <a:srgbClr val="F26B43"/>
          </p15:clr>
        </p15:guide>
        <p15:guide id="7" orient="horz" pos="3917" userDrawn="1">
          <p15:clr>
            <a:srgbClr val="F26B43"/>
          </p15:clr>
        </p15:guide>
        <p15:guide id="8" orient="horz" pos="981" userDrawn="1">
          <p15:clr>
            <a:srgbClr val="F26B43"/>
          </p15:clr>
        </p15:guide>
        <p15:guide id="9" pos="75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1.sv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svg"/><Relationship Id="rId4" Type="http://schemas.openxmlformats.org/officeDocument/2006/relationships/image" Target="../media/image9.svg"/><Relationship Id="rId9" Type="http://schemas.openxmlformats.org/officeDocument/2006/relationships/image" Target="../media/image14.png"/><Relationship Id="rId14" Type="http://schemas.openxmlformats.org/officeDocument/2006/relationships/image" Target="../media/image19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B46ECEF-2599-44FF-A06B-D806DC5A594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62F1D00-BD13-4404-86B0-79703945A0A7}" type="slidenum">
              <a:rPr lang="en-US" smtClean="0">
                <a:solidFill>
                  <a:srgbClr val="001D66"/>
                </a:solidFill>
              </a:rPr>
              <a:pPr/>
              <a:t>1</a:t>
            </a:fld>
            <a:endParaRPr lang="en-US" dirty="0">
              <a:solidFill>
                <a:srgbClr val="001D66"/>
              </a:solidFill>
            </a:endParaRPr>
          </a:p>
        </p:txBody>
      </p:sp>
      <p:sp>
        <p:nvSpPr>
          <p:cNvPr id="6" name="Datumsplatzhalter 2">
            <a:extLst>
              <a:ext uri="{FF2B5EF4-FFF2-40B4-BE49-F238E27FC236}">
                <a16:creationId xmlns:a16="http://schemas.microsoft.com/office/drawing/2014/main" id="{B11281AB-1C0D-49F3-B19A-D361B54DBAEE}"/>
              </a:ext>
            </a:extLst>
          </p:cNvPr>
          <p:cNvSpPr txBox="1">
            <a:spLocks/>
          </p:cNvSpPr>
          <p:nvPr/>
        </p:nvSpPr>
        <p:spPr>
          <a:xfrm>
            <a:off x="-1571688" y="8861612"/>
            <a:ext cx="834091" cy="147950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152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305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58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6112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64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916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69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222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>
                <a:solidFill>
                  <a:srgbClr val="001D66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25. Sept. 2018</a:t>
            </a:r>
          </a:p>
        </p:txBody>
      </p:sp>
      <p:sp>
        <p:nvSpPr>
          <p:cNvPr id="7" name="Foliennummernplatzhalter 3">
            <a:extLst>
              <a:ext uri="{FF2B5EF4-FFF2-40B4-BE49-F238E27FC236}">
                <a16:creationId xmlns:a16="http://schemas.microsoft.com/office/drawing/2014/main" id="{EE3F699D-81A5-4310-A917-F21F5CBA0238}"/>
              </a:ext>
            </a:extLst>
          </p:cNvPr>
          <p:cNvSpPr txBox="1">
            <a:spLocks/>
          </p:cNvSpPr>
          <p:nvPr/>
        </p:nvSpPr>
        <p:spPr>
          <a:xfrm>
            <a:off x="-811443" y="8864446"/>
            <a:ext cx="637777" cy="25041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152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305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58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6112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64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916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69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222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>
                <a:solidFill>
                  <a:srgbClr val="001D66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Seite 9</a:t>
            </a:r>
          </a:p>
        </p:txBody>
      </p:sp>
      <p:sp>
        <p:nvSpPr>
          <p:cNvPr id="8" name="Textplatzhalter 2">
            <a:extLst>
              <a:ext uri="{FF2B5EF4-FFF2-40B4-BE49-F238E27FC236}">
                <a16:creationId xmlns:a16="http://schemas.microsoft.com/office/drawing/2014/main" id="{708AD5DB-1FB8-415C-939D-7CBD1E32A938}"/>
              </a:ext>
            </a:extLst>
          </p:cNvPr>
          <p:cNvSpPr txBox="1">
            <a:spLocks/>
          </p:cNvSpPr>
          <p:nvPr/>
        </p:nvSpPr>
        <p:spPr>
          <a:xfrm>
            <a:off x="2196564" y="212145"/>
            <a:ext cx="7064366" cy="29496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de-DE" sz="1800" b="1" dirty="0">
                <a:solidFill>
                  <a:srgbClr val="8B0059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CANVAS – DNK Outreach: Satellitenevent 2025    </a:t>
            </a:r>
          </a:p>
          <a:p>
            <a:endParaRPr lang="de-DE" sz="1800" dirty="0">
              <a:solidFill>
                <a:srgbClr val="001D66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E930D4B1-E7C8-42B5-B0F5-19F8FF082914}"/>
              </a:ext>
            </a:extLst>
          </p:cNvPr>
          <p:cNvSpPr/>
          <p:nvPr/>
        </p:nvSpPr>
        <p:spPr>
          <a:xfrm>
            <a:off x="499741" y="686515"/>
            <a:ext cx="2072862" cy="3802913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sz="1200">
              <a:solidFill>
                <a:srgbClr val="001D66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BA73821C-C35D-4DCE-B284-BF5FED5A1D8E}"/>
              </a:ext>
            </a:extLst>
          </p:cNvPr>
          <p:cNvSpPr/>
          <p:nvPr/>
        </p:nvSpPr>
        <p:spPr>
          <a:xfrm>
            <a:off x="2679091" y="686515"/>
            <a:ext cx="2086574" cy="3802913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sz="1200">
              <a:solidFill>
                <a:srgbClr val="001D66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F95A6601-5490-4AD5-AB13-722D936F3D42}"/>
              </a:ext>
            </a:extLst>
          </p:cNvPr>
          <p:cNvSpPr/>
          <p:nvPr/>
        </p:nvSpPr>
        <p:spPr>
          <a:xfrm>
            <a:off x="9129429" y="686515"/>
            <a:ext cx="2072862" cy="3802913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sz="1200">
              <a:solidFill>
                <a:srgbClr val="001D66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7B9A8F37-0228-46E4-9773-6D59DF788EEA}"/>
              </a:ext>
            </a:extLst>
          </p:cNvPr>
          <p:cNvSpPr/>
          <p:nvPr/>
        </p:nvSpPr>
        <p:spPr>
          <a:xfrm>
            <a:off x="4845209" y="682726"/>
            <a:ext cx="2072862" cy="167215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sz="1200">
              <a:solidFill>
                <a:srgbClr val="001D66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F494DDA3-1F15-4C63-B5A8-3B13707D7149}"/>
              </a:ext>
            </a:extLst>
          </p:cNvPr>
          <p:cNvSpPr/>
          <p:nvPr/>
        </p:nvSpPr>
        <p:spPr>
          <a:xfrm>
            <a:off x="6972007" y="686515"/>
            <a:ext cx="2072862" cy="1679772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sz="1200">
              <a:solidFill>
                <a:srgbClr val="001D66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DB4623B5-72DF-4DF9-B1A5-4C5F87DAD95B}"/>
              </a:ext>
            </a:extLst>
          </p:cNvPr>
          <p:cNvSpPr/>
          <p:nvPr/>
        </p:nvSpPr>
        <p:spPr>
          <a:xfrm>
            <a:off x="6972007" y="2457703"/>
            <a:ext cx="2072862" cy="203172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sz="1200">
              <a:solidFill>
                <a:srgbClr val="001D66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03469517-8B08-489C-8223-B648EF737F2A}"/>
              </a:ext>
            </a:extLst>
          </p:cNvPr>
          <p:cNvSpPr/>
          <p:nvPr/>
        </p:nvSpPr>
        <p:spPr>
          <a:xfrm>
            <a:off x="499742" y="4562561"/>
            <a:ext cx="5338705" cy="1914407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sz="1200">
              <a:solidFill>
                <a:srgbClr val="001D66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CB852F46-1A47-4495-A301-72EC2DEF18D4}"/>
              </a:ext>
            </a:extLst>
          </p:cNvPr>
          <p:cNvSpPr/>
          <p:nvPr/>
        </p:nvSpPr>
        <p:spPr>
          <a:xfrm>
            <a:off x="5925292" y="4562561"/>
            <a:ext cx="5288426" cy="1914407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sz="1200">
              <a:solidFill>
                <a:srgbClr val="001D66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C19AF593-4DFB-46BC-BA70-ADE0C446C3A0}"/>
              </a:ext>
            </a:extLst>
          </p:cNvPr>
          <p:cNvSpPr txBox="1"/>
          <p:nvPr/>
        </p:nvSpPr>
        <p:spPr>
          <a:xfrm>
            <a:off x="536308" y="720796"/>
            <a:ext cx="1755191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1200" b="1" dirty="0">
                <a:solidFill>
                  <a:srgbClr val="001D66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Kooperations-Partner*in /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40E4694F-71F1-429B-B924-6A2B3E22CEE6}"/>
              </a:ext>
            </a:extLst>
          </p:cNvPr>
          <p:cNvSpPr txBox="1"/>
          <p:nvPr/>
        </p:nvSpPr>
        <p:spPr>
          <a:xfrm>
            <a:off x="2652148" y="713939"/>
            <a:ext cx="1755191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1200" b="1" dirty="0">
                <a:solidFill>
                  <a:srgbClr val="001D66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Geplantes Event </a:t>
            </a:r>
            <a:endParaRPr lang="de-DE" sz="1200" dirty="0">
              <a:solidFill>
                <a:srgbClr val="001D66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0FF73B50-8274-46C1-836A-F5575170FCBF}"/>
              </a:ext>
            </a:extLst>
          </p:cNvPr>
          <p:cNvSpPr txBox="1"/>
          <p:nvPr/>
        </p:nvSpPr>
        <p:spPr>
          <a:xfrm>
            <a:off x="7017271" y="2512738"/>
            <a:ext cx="1755191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1200" b="1" dirty="0">
                <a:solidFill>
                  <a:srgbClr val="001D66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Format 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EE5DDE35-44A5-4011-8B6C-547B60E312C8}"/>
              </a:ext>
            </a:extLst>
          </p:cNvPr>
          <p:cNvSpPr txBox="1"/>
          <p:nvPr/>
        </p:nvSpPr>
        <p:spPr>
          <a:xfrm>
            <a:off x="4894130" y="2524717"/>
            <a:ext cx="1755191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1200" b="1" dirty="0">
                <a:solidFill>
                  <a:srgbClr val="001D66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Zielgruppe &amp;</a:t>
            </a:r>
          </a:p>
          <a:p>
            <a:pPr>
              <a:defRPr/>
            </a:pPr>
            <a:r>
              <a:rPr lang="de-DE" sz="1200" b="1" dirty="0">
                <a:solidFill>
                  <a:srgbClr val="001D66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voraussichtliche </a:t>
            </a:r>
          </a:p>
          <a:p>
            <a:pPr>
              <a:defRPr/>
            </a:pPr>
            <a:r>
              <a:rPr lang="de-DE" sz="1200" b="1" dirty="0">
                <a:solidFill>
                  <a:srgbClr val="001D66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Teilnehmendenzahl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C4890F42-9822-49D8-81DD-440780E2B397}"/>
              </a:ext>
            </a:extLst>
          </p:cNvPr>
          <p:cNvSpPr txBox="1"/>
          <p:nvPr/>
        </p:nvSpPr>
        <p:spPr>
          <a:xfrm>
            <a:off x="9165996" y="720796"/>
            <a:ext cx="1755191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1200" b="1" dirty="0">
                <a:solidFill>
                  <a:srgbClr val="001D66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Offene Fragen? /</a:t>
            </a:r>
          </a:p>
          <a:p>
            <a:pPr>
              <a:defRPr/>
            </a:pPr>
            <a:r>
              <a:rPr lang="de-DE" sz="1200" b="1" dirty="0">
                <a:solidFill>
                  <a:srgbClr val="001D66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Vereinbarungen    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3A960D66-68BD-4A39-BE8E-3F4F20D4E16D}"/>
              </a:ext>
            </a:extLst>
          </p:cNvPr>
          <p:cNvSpPr txBox="1"/>
          <p:nvPr/>
        </p:nvSpPr>
        <p:spPr>
          <a:xfrm>
            <a:off x="7036760" y="747156"/>
            <a:ext cx="1755191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1200" b="1" dirty="0">
                <a:solidFill>
                  <a:srgbClr val="001D66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DNK-Einbindung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093349DC-841A-45FB-AF0D-A918F80DCCD4}"/>
              </a:ext>
            </a:extLst>
          </p:cNvPr>
          <p:cNvSpPr txBox="1"/>
          <p:nvPr/>
        </p:nvSpPr>
        <p:spPr>
          <a:xfrm>
            <a:off x="4894130" y="697317"/>
            <a:ext cx="1755191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1200" b="1" dirty="0">
                <a:solidFill>
                  <a:srgbClr val="001D66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Datum / Zeitraum 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C36F47E1-4CF1-4A52-8E2B-64311E0805A8}"/>
              </a:ext>
            </a:extLst>
          </p:cNvPr>
          <p:cNvSpPr txBox="1"/>
          <p:nvPr/>
        </p:nvSpPr>
        <p:spPr>
          <a:xfrm>
            <a:off x="524881" y="4615829"/>
            <a:ext cx="303654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de-DE" sz="1200" b="1" dirty="0">
                <a:solidFill>
                  <a:srgbClr val="001D66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Kommentare / Ideen / Anregungen 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B641C6BE-B091-468E-ACFA-7F442DE7B991}"/>
              </a:ext>
            </a:extLst>
          </p:cNvPr>
          <p:cNvSpPr txBox="1"/>
          <p:nvPr/>
        </p:nvSpPr>
        <p:spPr>
          <a:xfrm>
            <a:off x="5983189" y="4624267"/>
            <a:ext cx="280876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de-DE" sz="1200" b="1" dirty="0">
                <a:solidFill>
                  <a:srgbClr val="001D66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Outreach / Follow Up</a:t>
            </a:r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97A6C6E7-E335-4E53-A59C-10C07DCABD77}"/>
              </a:ext>
            </a:extLst>
          </p:cNvPr>
          <p:cNvSpPr/>
          <p:nvPr/>
        </p:nvSpPr>
        <p:spPr>
          <a:xfrm>
            <a:off x="4845209" y="2448599"/>
            <a:ext cx="2072862" cy="2049932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sz="1200">
              <a:solidFill>
                <a:srgbClr val="001D66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F035D82B-90F7-4FFF-A034-E12C7A7E4EFA}"/>
              </a:ext>
            </a:extLst>
          </p:cNvPr>
          <p:cNvSpPr txBox="1"/>
          <p:nvPr/>
        </p:nvSpPr>
        <p:spPr>
          <a:xfrm>
            <a:off x="4854157" y="2717495"/>
            <a:ext cx="20225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664" indent="-285664">
              <a:buFont typeface="Arial" panose="020B0604020202020204" pitchFamily="34" charset="0"/>
              <a:buChar char="•"/>
            </a:pPr>
            <a:endParaRPr lang="de-DE" sz="1200" dirty="0">
              <a:solidFill>
                <a:srgbClr val="001D66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03E99D03-6CE3-4A37-853C-9BDE53A2E421}"/>
              </a:ext>
            </a:extLst>
          </p:cNvPr>
          <p:cNvSpPr txBox="1"/>
          <p:nvPr/>
        </p:nvSpPr>
        <p:spPr>
          <a:xfrm>
            <a:off x="4864864" y="1184738"/>
            <a:ext cx="20225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664" indent="-285664">
              <a:buFont typeface="Arial" panose="020B0604020202020204" pitchFamily="34" charset="0"/>
              <a:buChar char="•"/>
            </a:pPr>
            <a:endParaRPr lang="de-DE" sz="1200" dirty="0">
              <a:solidFill>
                <a:srgbClr val="001D66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285664" indent="-285664">
              <a:buFont typeface="Arial" panose="020B0604020202020204" pitchFamily="34" charset="0"/>
              <a:buChar char="•"/>
            </a:pPr>
            <a:endParaRPr lang="de-DE" sz="1200" dirty="0">
              <a:solidFill>
                <a:srgbClr val="001D66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grpSp>
        <p:nvGrpSpPr>
          <p:cNvPr id="30" name="Group 23">
            <a:extLst>
              <a:ext uri="{FF2B5EF4-FFF2-40B4-BE49-F238E27FC236}">
                <a16:creationId xmlns:a16="http://schemas.microsoft.com/office/drawing/2014/main" id="{9F377A71-A153-41DD-B050-DD02B3F66962}"/>
              </a:ext>
            </a:extLst>
          </p:cNvPr>
          <p:cNvGrpSpPr/>
          <p:nvPr/>
        </p:nvGrpSpPr>
        <p:grpSpPr>
          <a:xfrm>
            <a:off x="2031945" y="809963"/>
            <a:ext cx="308475" cy="326848"/>
            <a:chOff x="5884863" y="0"/>
            <a:chExt cx="506413" cy="536576"/>
          </a:xfrm>
          <a:solidFill>
            <a:schemeClr val="accent2"/>
          </a:solidFill>
        </p:grpSpPr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85B18744-43D3-43D3-B525-40C14E66F9C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57901" y="0"/>
              <a:ext cx="333375" cy="371475"/>
            </a:xfrm>
            <a:custGeom>
              <a:avLst/>
              <a:gdLst/>
              <a:ahLst/>
              <a:cxnLst>
                <a:cxn ang="0">
                  <a:pos x="123" y="0"/>
                </a:cxn>
                <a:cxn ang="0">
                  <a:pos x="144" y="3"/>
                </a:cxn>
                <a:cxn ang="0">
                  <a:pos x="165" y="12"/>
                </a:cxn>
                <a:cxn ang="0">
                  <a:pos x="182" y="25"/>
                </a:cxn>
                <a:cxn ang="0">
                  <a:pos x="185" y="28"/>
                </a:cxn>
                <a:cxn ang="0">
                  <a:pos x="199" y="46"/>
                </a:cxn>
                <a:cxn ang="0">
                  <a:pos x="207" y="67"/>
                </a:cxn>
                <a:cxn ang="0">
                  <a:pos x="210" y="88"/>
                </a:cxn>
                <a:cxn ang="0">
                  <a:pos x="208" y="105"/>
                </a:cxn>
                <a:cxn ang="0">
                  <a:pos x="203" y="121"/>
                </a:cxn>
                <a:cxn ang="0">
                  <a:pos x="195" y="135"/>
                </a:cxn>
                <a:cxn ang="0">
                  <a:pos x="185" y="148"/>
                </a:cxn>
                <a:cxn ang="0">
                  <a:pos x="124" y="210"/>
                </a:cxn>
                <a:cxn ang="0">
                  <a:pos x="105" y="224"/>
                </a:cxn>
                <a:cxn ang="0">
                  <a:pos x="86" y="232"/>
                </a:cxn>
                <a:cxn ang="0">
                  <a:pos x="63" y="234"/>
                </a:cxn>
                <a:cxn ang="0">
                  <a:pos x="42" y="232"/>
                </a:cxn>
                <a:cxn ang="0">
                  <a:pos x="21" y="223"/>
                </a:cxn>
                <a:cxn ang="0">
                  <a:pos x="3" y="210"/>
                </a:cxn>
                <a:cxn ang="0">
                  <a:pos x="0" y="207"/>
                </a:cxn>
                <a:cxn ang="0">
                  <a:pos x="38" y="170"/>
                </a:cxn>
                <a:cxn ang="0">
                  <a:pos x="41" y="173"/>
                </a:cxn>
                <a:cxn ang="0">
                  <a:pos x="51" y="179"/>
                </a:cxn>
                <a:cxn ang="0">
                  <a:pos x="63" y="182"/>
                </a:cxn>
                <a:cxn ang="0">
                  <a:pos x="76" y="179"/>
                </a:cxn>
                <a:cxn ang="0">
                  <a:pos x="87" y="173"/>
                </a:cxn>
                <a:cxn ang="0">
                  <a:pos x="148" y="111"/>
                </a:cxn>
                <a:cxn ang="0">
                  <a:pos x="154" y="101"/>
                </a:cxn>
                <a:cxn ang="0">
                  <a:pos x="157" y="88"/>
                </a:cxn>
                <a:cxn ang="0">
                  <a:pos x="154" y="76"/>
                </a:cxn>
                <a:cxn ang="0">
                  <a:pos x="148" y="66"/>
                </a:cxn>
                <a:cxn ang="0">
                  <a:pos x="145" y="63"/>
                </a:cxn>
                <a:cxn ang="0">
                  <a:pos x="134" y="56"/>
                </a:cxn>
                <a:cxn ang="0">
                  <a:pos x="123" y="54"/>
                </a:cxn>
                <a:cxn ang="0">
                  <a:pos x="109" y="56"/>
                </a:cxn>
                <a:cxn ang="0">
                  <a:pos x="99" y="63"/>
                </a:cxn>
                <a:cxn ang="0">
                  <a:pos x="74" y="88"/>
                </a:cxn>
                <a:cxn ang="0">
                  <a:pos x="65" y="93"/>
                </a:cxn>
                <a:cxn ang="0">
                  <a:pos x="55" y="96"/>
                </a:cxn>
                <a:cxn ang="0">
                  <a:pos x="46" y="93"/>
                </a:cxn>
                <a:cxn ang="0">
                  <a:pos x="37" y="88"/>
                </a:cxn>
                <a:cxn ang="0">
                  <a:pos x="32" y="79"/>
                </a:cxn>
                <a:cxn ang="0">
                  <a:pos x="29" y="69"/>
                </a:cxn>
                <a:cxn ang="0">
                  <a:pos x="32" y="59"/>
                </a:cxn>
                <a:cxn ang="0">
                  <a:pos x="37" y="51"/>
                </a:cxn>
                <a:cxn ang="0">
                  <a:pos x="62" y="25"/>
                </a:cxn>
                <a:cxn ang="0">
                  <a:pos x="79" y="12"/>
                </a:cxn>
                <a:cxn ang="0">
                  <a:pos x="100" y="3"/>
                </a:cxn>
                <a:cxn ang="0">
                  <a:pos x="123" y="0"/>
                </a:cxn>
              </a:cxnLst>
              <a:rect l="0" t="0" r="r" b="b"/>
              <a:pathLst>
                <a:path w="210" h="234">
                  <a:moveTo>
                    <a:pt x="123" y="0"/>
                  </a:moveTo>
                  <a:lnTo>
                    <a:pt x="144" y="3"/>
                  </a:lnTo>
                  <a:lnTo>
                    <a:pt x="165" y="12"/>
                  </a:lnTo>
                  <a:lnTo>
                    <a:pt x="182" y="25"/>
                  </a:lnTo>
                  <a:lnTo>
                    <a:pt x="185" y="28"/>
                  </a:lnTo>
                  <a:lnTo>
                    <a:pt x="199" y="46"/>
                  </a:lnTo>
                  <a:lnTo>
                    <a:pt x="207" y="67"/>
                  </a:lnTo>
                  <a:lnTo>
                    <a:pt x="210" y="88"/>
                  </a:lnTo>
                  <a:lnTo>
                    <a:pt x="208" y="105"/>
                  </a:lnTo>
                  <a:lnTo>
                    <a:pt x="203" y="121"/>
                  </a:lnTo>
                  <a:lnTo>
                    <a:pt x="195" y="135"/>
                  </a:lnTo>
                  <a:lnTo>
                    <a:pt x="185" y="148"/>
                  </a:lnTo>
                  <a:lnTo>
                    <a:pt x="124" y="210"/>
                  </a:lnTo>
                  <a:lnTo>
                    <a:pt x="105" y="224"/>
                  </a:lnTo>
                  <a:lnTo>
                    <a:pt x="86" y="232"/>
                  </a:lnTo>
                  <a:lnTo>
                    <a:pt x="63" y="234"/>
                  </a:lnTo>
                  <a:lnTo>
                    <a:pt x="42" y="232"/>
                  </a:lnTo>
                  <a:lnTo>
                    <a:pt x="21" y="223"/>
                  </a:lnTo>
                  <a:lnTo>
                    <a:pt x="3" y="210"/>
                  </a:lnTo>
                  <a:lnTo>
                    <a:pt x="0" y="207"/>
                  </a:lnTo>
                  <a:lnTo>
                    <a:pt x="38" y="170"/>
                  </a:lnTo>
                  <a:lnTo>
                    <a:pt x="41" y="173"/>
                  </a:lnTo>
                  <a:lnTo>
                    <a:pt x="51" y="179"/>
                  </a:lnTo>
                  <a:lnTo>
                    <a:pt x="63" y="182"/>
                  </a:lnTo>
                  <a:lnTo>
                    <a:pt x="76" y="179"/>
                  </a:lnTo>
                  <a:lnTo>
                    <a:pt x="87" y="173"/>
                  </a:lnTo>
                  <a:lnTo>
                    <a:pt x="148" y="111"/>
                  </a:lnTo>
                  <a:lnTo>
                    <a:pt x="154" y="101"/>
                  </a:lnTo>
                  <a:lnTo>
                    <a:pt x="157" y="88"/>
                  </a:lnTo>
                  <a:lnTo>
                    <a:pt x="154" y="76"/>
                  </a:lnTo>
                  <a:lnTo>
                    <a:pt x="148" y="66"/>
                  </a:lnTo>
                  <a:lnTo>
                    <a:pt x="145" y="63"/>
                  </a:lnTo>
                  <a:lnTo>
                    <a:pt x="134" y="56"/>
                  </a:lnTo>
                  <a:lnTo>
                    <a:pt x="123" y="54"/>
                  </a:lnTo>
                  <a:lnTo>
                    <a:pt x="109" y="56"/>
                  </a:lnTo>
                  <a:lnTo>
                    <a:pt x="99" y="63"/>
                  </a:lnTo>
                  <a:lnTo>
                    <a:pt x="74" y="88"/>
                  </a:lnTo>
                  <a:lnTo>
                    <a:pt x="65" y="93"/>
                  </a:lnTo>
                  <a:lnTo>
                    <a:pt x="55" y="96"/>
                  </a:lnTo>
                  <a:lnTo>
                    <a:pt x="46" y="93"/>
                  </a:lnTo>
                  <a:lnTo>
                    <a:pt x="37" y="88"/>
                  </a:lnTo>
                  <a:lnTo>
                    <a:pt x="32" y="79"/>
                  </a:lnTo>
                  <a:lnTo>
                    <a:pt x="29" y="69"/>
                  </a:lnTo>
                  <a:lnTo>
                    <a:pt x="32" y="59"/>
                  </a:lnTo>
                  <a:lnTo>
                    <a:pt x="37" y="51"/>
                  </a:lnTo>
                  <a:lnTo>
                    <a:pt x="62" y="25"/>
                  </a:lnTo>
                  <a:lnTo>
                    <a:pt x="79" y="12"/>
                  </a:lnTo>
                  <a:lnTo>
                    <a:pt x="100" y="3"/>
                  </a:lnTo>
                  <a:lnTo>
                    <a:pt x="1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1D66"/>
                </a:solidFill>
              </a:endParaRPr>
            </a:p>
          </p:txBody>
        </p:sp>
        <p:sp>
          <p:nvSpPr>
            <p:cNvPr id="32" name="Freeform 13">
              <a:extLst>
                <a:ext uri="{FF2B5EF4-FFF2-40B4-BE49-F238E27FC236}">
                  <a16:creationId xmlns:a16="http://schemas.microsoft.com/office/drawing/2014/main" id="{3F658D4C-8C4B-4FEF-AF5E-068D0431A550}"/>
                </a:ext>
              </a:extLst>
            </p:cNvPr>
            <p:cNvSpPr>
              <a:spLocks/>
            </p:cNvSpPr>
            <p:nvPr/>
          </p:nvSpPr>
          <p:spPr bwMode="auto">
            <a:xfrm>
              <a:off x="5884863" y="166688"/>
              <a:ext cx="331788" cy="369888"/>
            </a:xfrm>
            <a:custGeom>
              <a:avLst/>
              <a:gdLst/>
              <a:ahLst/>
              <a:cxnLst>
                <a:cxn ang="0">
                  <a:pos x="146" y="0"/>
                </a:cxn>
                <a:cxn ang="0">
                  <a:pos x="171" y="4"/>
                </a:cxn>
                <a:cxn ang="0">
                  <a:pos x="195" y="14"/>
                </a:cxn>
                <a:cxn ang="0">
                  <a:pos x="200" y="17"/>
                </a:cxn>
                <a:cxn ang="0">
                  <a:pos x="201" y="19"/>
                </a:cxn>
                <a:cxn ang="0">
                  <a:pos x="209" y="27"/>
                </a:cxn>
                <a:cxn ang="0">
                  <a:pos x="172" y="64"/>
                </a:cxn>
                <a:cxn ang="0">
                  <a:pos x="170" y="61"/>
                </a:cxn>
                <a:cxn ang="0">
                  <a:pos x="159" y="55"/>
                </a:cxn>
                <a:cxn ang="0">
                  <a:pos x="146" y="52"/>
                </a:cxn>
                <a:cxn ang="0">
                  <a:pos x="134" y="55"/>
                </a:cxn>
                <a:cxn ang="0">
                  <a:pos x="123" y="61"/>
                </a:cxn>
                <a:cxn ang="0">
                  <a:pos x="61" y="123"/>
                </a:cxn>
                <a:cxn ang="0">
                  <a:pos x="55" y="133"/>
                </a:cxn>
                <a:cxn ang="0">
                  <a:pos x="52" y="145"/>
                </a:cxn>
                <a:cxn ang="0">
                  <a:pos x="55" y="158"/>
                </a:cxn>
                <a:cxn ang="0">
                  <a:pos x="61" y="169"/>
                </a:cxn>
                <a:cxn ang="0">
                  <a:pos x="64" y="171"/>
                </a:cxn>
                <a:cxn ang="0">
                  <a:pos x="75" y="178"/>
                </a:cxn>
                <a:cxn ang="0">
                  <a:pos x="88" y="181"/>
                </a:cxn>
                <a:cxn ang="0">
                  <a:pos x="100" y="178"/>
                </a:cxn>
                <a:cxn ang="0">
                  <a:pos x="110" y="171"/>
                </a:cxn>
                <a:cxn ang="0">
                  <a:pos x="137" y="145"/>
                </a:cxn>
                <a:cxn ang="0">
                  <a:pos x="146" y="139"/>
                </a:cxn>
                <a:cxn ang="0">
                  <a:pos x="155" y="137"/>
                </a:cxn>
                <a:cxn ang="0">
                  <a:pos x="166" y="139"/>
                </a:cxn>
                <a:cxn ang="0">
                  <a:pos x="174" y="145"/>
                </a:cxn>
                <a:cxn ang="0">
                  <a:pos x="180" y="154"/>
                </a:cxn>
                <a:cxn ang="0">
                  <a:pos x="181" y="163"/>
                </a:cxn>
                <a:cxn ang="0">
                  <a:pos x="180" y="173"/>
                </a:cxn>
                <a:cxn ang="0">
                  <a:pos x="174" y="182"/>
                </a:cxn>
                <a:cxn ang="0">
                  <a:pos x="147" y="208"/>
                </a:cxn>
                <a:cxn ang="0">
                  <a:pos x="129" y="222"/>
                </a:cxn>
                <a:cxn ang="0">
                  <a:pos x="109" y="230"/>
                </a:cxn>
                <a:cxn ang="0">
                  <a:pos x="88" y="233"/>
                </a:cxn>
                <a:cxn ang="0">
                  <a:pos x="71" y="232"/>
                </a:cxn>
                <a:cxn ang="0">
                  <a:pos x="55" y="226"/>
                </a:cxn>
                <a:cxn ang="0">
                  <a:pos x="40" y="218"/>
                </a:cxn>
                <a:cxn ang="0">
                  <a:pos x="27" y="208"/>
                </a:cxn>
                <a:cxn ang="0">
                  <a:pos x="25" y="205"/>
                </a:cxn>
                <a:cxn ang="0">
                  <a:pos x="14" y="192"/>
                </a:cxn>
                <a:cxn ang="0">
                  <a:pos x="6" y="178"/>
                </a:cxn>
                <a:cxn ang="0">
                  <a:pos x="1" y="162"/>
                </a:cxn>
                <a:cxn ang="0">
                  <a:pos x="0" y="145"/>
                </a:cxn>
                <a:cxn ang="0">
                  <a:pos x="2" y="124"/>
                </a:cxn>
                <a:cxn ang="0">
                  <a:pos x="10" y="103"/>
                </a:cxn>
                <a:cxn ang="0">
                  <a:pos x="25" y="85"/>
                </a:cxn>
                <a:cxn ang="0">
                  <a:pos x="85" y="25"/>
                </a:cxn>
                <a:cxn ang="0">
                  <a:pos x="104" y="10"/>
                </a:cxn>
                <a:cxn ang="0">
                  <a:pos x="125" y="2"/>
                </a:cxn>
                <a:cxn ang="0">
                  <a:pos x="146" y="0"/>
                </a:cxn>
              </a:cxnLst>
              <a:rect l="0" t="0" r="r" b="b"/>
              <a:pathLst>
                <a:path w="209" h="233">
                  <a:moveTo>
                    <a:pt x="146" y="0"/>
                  </a:moveTo>
                  <a:lnTo>
                    <a:pt x="171" y="4"/>
                  </a:lnTo>
                  <a:lnTo>
                    <a:pt x="195" y="14"/>
                  </a:lnTo>
                  <a:lnTo>
                    <a:pt x="200" y="17"/>
                  </a:lnTo>
                  <a:lnTo>
                    <a:pt x="201" y="19"/>
                  </a:lnTo>
                  <a:lnTo>
                    <a:pt x="209" y="27"/>
                  </a:lnTo>
                  <a:lnTo>
                    <a:pt x="172" y="64"/>
                  </a:lnTo>
                  <a:lnTo>
                    <a:pt x="170" y="61"/>
                  </a:lnTo>
                  <a:lnTo>
                    <a:pt x="159" y="55"/>
                  </a:lnTo>
                  <a:lnTo>
                    <a:pt x="146" y="52"/>
                  </a:lnTo>
                  <a:lnTo>
                    <a:pt x="134" y="55"/>
                  </a:lnTo>
                  <a:lnTo>
                    <a:pt x="123" y="61"/>
                  </a:lnTo>
                  <a:lnTo>
                    <a:pt x="61" y="123"/>
                  </a:lnTo>
                  <a:lnTo>
                    <a:pt x="55" y="133"/>
                  </a:lnTo>
                  <a:lnTo>
                    <a:pt x="52" y="145"/>
                  </a:lnTo>
                  <a:lnTo>
                    <a:pt x="55" y="158"/>
                  </a:lnTo>
                  <a:lnTo>
                    <a:pt x="61" y="169"/>
                  </a:lnTo>
                  <a:lnTo>
                    <a:pt x="64" y="171"/>
                  </a:lnTo>
                  <a:lnTo>
                    <a:pt x="75" y="178"/>
                  </a:lnTo>
                  <a:lnTo>
                    <a:pt x="88" y="181"/>
                  </a:lnTo>
                  <a:lnTo>
                    <a:pt x="100" y="178"/>
                  </a:lnTo>
                  <a:lnTo>
                    <a:pt x="110" y="171"/>
                  </a:lnTo>
                  <a:lnTo>
                    <a:pt x="137" y="145"/>
                  </a:lnTo>
                  <a:lnTo>
                    <a:pt x="146" y="139"/>
                  </a:lnTo>
                  <a:lnTo>
                    <a:pt x="155" y="137"/>
                  </a:lnTo>
                  <a:lnTo>
                    <a:pt x="166" y="139"/>
                  </a:lnTo>
                  <a:lnTo>
                    <a:pt x="174" y="145"/>
                  </a:lnTo>
                  <a:lnTo>
                    <a:pt x="180" y="154"/>
                  </a:lnTo>
                  <a:lnTo>
                    <a:pt x="181" y="163"/>
                  </a:lnTo>
                  <a:lnTo>
                    <a:pt x="180" y="173"/>
                  </a:lnTo>
                  <a:lnTo>
                    <a:pt x="174" y="182"/>
                  </a:lnTo>
                  <a:lnTo>
                    <a:pt x="147" y="208"/>
                  </a:lnTo>
                  <a:lnTo>
                    <a:pt x="129" y="222"/>
                  </a:lnTo>
                  <a:lnTo>
                    <a:pt x="109" y="230"/>
                  </a:lnTo>
                  <a:lnTo>
                    <a:pt x="88" y="233"/>
                  </a:lnTo>
                  <a:lnTo>
                    <a:pt x="71" y="232"/>
                  </a:lnTo>
                  <a:lnTo>
                    <a:pt x="55" y="226"/>
                  </a:lnTo>
                  <a:lnTo>
                    <a:pt x="40" y="218"/>
                  </a:lnTo>
                  <a:lnTo>
                    <a:pt x="27" y="208"/>
                  </a:lnTo>
                  <a:lnTo>
                    <a:pt x="25" y="205"/>
                  </a:lnTo>
                  <a:lnTo>
                    <a:pt x="14" y="192"/>
                  </a:lnTo>
                  <a:lnTo>
                    <a:pt x="6" y="178"/>
                  </a:lnTo>
                  <a:lnTo>
                    <a:pt x="1" y="162"/>
                  </a:lnTo>
                  <a:lnTo>
                    <a:pt x="0" y="145"/>
                  </a:lnTo>
                  <a:lnTo>
                    <a:pt x="2" y="124"/>
                  </a:lnTo>
                  <a:lnTo>
                    <a:pt x="10" y="103"/>
                  </a:lnTo>
                  <a:lnTo>
                    <a:pt x="25" y="85"/>
                  </a:lnTo>
                  <a:lnTo>
                    <a:pt x="85" y="25"/>
                  </a:lnTo>
                  <a:lnTo>
                    <a:pt x="104" y="10"/>
                  </a:lnTo>
                  <a:lnTo>
                    <a:pt x="125" y="2"/>
                  </a:lnTo>
                  <a:lnTo>
                    <a:pt x="14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1D66"/>
                </a:solidFill>
              </a:endParaRPr>
            </a:p>
          </p:txBody>
        </p:sp>
      </p:grpSp>
      <p:grpSp>
        <p:nvGrpSpPr>
          <p:cNvPr id="33" name="Group 52">
            <a:extLst>
              <a:ext uri="{FF2B5EF4-FFF2-40B4-BE49-F238E27FC236}">
                <a16:creationId xmlns:a16="http://schemas.microsoft.com/office/drawing/2014/main" id="{DAD7CF2B-0B75-48A6-AFB3-B2D4A7C82205}"/>
              </a:ext>
            </a:extLst>
          </p:cNvPr>
          <p:cNvGrpSpPr/>
          <p:nvPr/>
        </p:nvGrpSpPr>
        <p:grpSpPr>
          <a:xfrm>
            <a:off x="10770818" y="4762766"/>
            <a:ext cx="300738" cy="302294"/>
            <a:chOff x="2917825" y="3073401"/>
            <a:chExt cx="920750" cy="925513"/>
          </a:xfrm>
          <a:solidFill>
            <a:schemeClr val="accent2"/>
          </a:solidFill>
        </p:grpSpPr>
        <p:sp>
          <p:nvSpPr>
            <p:cNvPr id="34" name="Freeform 18">
              <a:extLst>
                <a:ext uri="{FF2B5EF4-FFF2-40B4-BE49-F238E27FC236}">
                  <a16:creationId xmlns:a16="http://schemas.microsoft.com/office/drawing/2014/main" id="{CD9ADF87-CE97-4EC6-BE2D-FBFB83C82C5F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7825" y="3073401"/>
              <a:ext cx="920750" cy="925513"/>
            </a:xfrm>
            <a:custGeom>
              <a:avLst/>
              <a:gdLst/>
              <a:ahLst/>
              <a:cxnLst>
                <a:cxn ang="0">
                  <a:pos x="290" y="0"/>
                </a:cxn>
                <a:cxn ang="0">
                  <a:pos x="337" y="4"/>
                </a:cxn>
                <a:cxn ang="0">
                  <a:pos x="382" y="15"/>
                </a:cxn>
                <a:cxn ang="0">
                  <a:pos x="423" y="33"/>
                </a:cxn>
                <a:cxn ang="0">
                  <a:pos x="461" y="56"/>
                </a:cxn>
                <a:cxn ang="0">
                  <a:pos x="495" y="86"/>
                </a:cxn>
                <a:cxn ang="0">
                  <a:pos x="524" y="120"/>
                </a:cxn>
                <a:cxn ang="0">
                  <a:pos x="547" y="158"/>
                </a:cxn>
                <a:cxn ang="0">
                  <a:pos x="565" y="199"/>
                </a:cxn>
                <a:cxn ang="0">
                  <a:pos x="576" y="244"/>
                </a:cxn>
                <a:cxn ang="0">
                  <a:pos x="580" y="292"/>
                </a:cxn>
                <a:cxn ang="0">
                  <a:pos x="576" y="339"/>
                </a:cxn>
                <a:cxn ang="0">
                  <a:pos x="565" y="384"/>
                </a:cxn>
                <a:cxn ang="0">
                  <a:pos x="547" y="426"/>
                </a:cxn>
                <a:cxn ang="0">
                  <a:pos x="524" y="464"/>
                </a:cxn>
                <a:cxn ang="0">
                  <a:pos x="495" y="498"/>
                </a:cxn>
                <a:cxn ang="0">
                  <a:pos x="461" y="527"/>
                </a:cxn>
                <a:cxn ang="0">
                  <a:pos x="423" y="550"/>
                </a:cxn>
                <a:cxn ang="0">
                  <a:pos x="382" y="568"/>
                </a:cxn>
                <a:cxn ang="0">
                  <a:pos x="337" y="579"/>
                </a:cxn>
                <a:cxn ang="0">
                  <a:pos x="290" y="583"/>
                </a:cxn>
                <a:cxn ang="0">
                  <a:pos x="243" y="579"/>
                </a:cxn>
                <a:cxn ang="0">
                  <a:pos x="198" y="568"/>
                </a:cxn>
                <a:cxn ang="0">
                  <a:pos x="156" y="550"/>
                </a:cxn>
                <a:cxn ang="0">
                  <a:pos x="119" y="527"/>
                </a:cxn>
                <a:cxn ang="0">
                  <a:pos x="85" y="498"/>
                </a:cxn>
                <a:cxn ang="0">
                  <a:pos x="56" y="464"/>
                </a:cxn>
                <a:cxn ang="0">
                  <a:pos x="33" y="426"/>
                </a:cxn>
                <a:cxn ang="0">
                  <a:pos x="15" y="384"/>
                </a:cxn>
                <a:cxn ang="0">
                  <a:pos x="4" y="339"/>
                </a:cxn>
                <a:cxn ang="0">
                  <a:pos x="0" y="292"/>
                </a:cxn>
                <a:cxn ang="0">
                  <a:pos x="4" y="244"/>
                </a:cxn>
                <a:cxn ang="0">
                  <a:pos x="15" y="199"/>
                </a:cxn>
                <a:cxn ang="0">
                  <a:pos x="33" y="158"/>
                </a:cxn>
                <a:cxn ang="0">
                  <a:pos x="56" y="120"/>
                </a:cxn>
                <a:cxn ang="0">
                  <a:pos x="85" y="86"/>
                </a:cxn>
                <a:cxn ang="0">
                  <a:pos x="119" y="56"/>
                </a:cxn>
                <a:cxn ang="0">
                  <a:pos x="156" y="33"/>
                </a:cxn>
                <a:cxn ang="0">
                  <a:pos x="198" y="15"/>
                </a:cxn>
                <a:cxn ang="0">
                  <a:pos x="243" y="4"/>
                </a:cxn>
                <a:cxn ang="0">
                  <a:pos x="290" y="0"/>
                </a:cxn>
              </a:cxnLst>
              <a:rect l="0" t="0" r="r" b="b"/>
              <a:pathLst>
                <a:path w="580" h="583">
                  <a:moveTo>
                    <a:pt x="290" y="0"/>
                  </a:moveTo>
                  <a:lnTo>
                    <a:pt x="337" y="4"/>
                  </a:lnTo>
                  <a:lnTo>
                    <a:pt x="382" y="15"/>
                  </a:lnTo>
                  <a:lnTo>
                    <a:pt x="423" y="33"/>
                  </a:lnTo>
                  <a:lnTo>
                    <a:pt x="461" y="56"/>
                  </a:lnTo>
                  <a:lnTo>
                    <a:pt x="495" y="86"/>
                  </a:lnTo>
                  <a:lnTo>
                    <a:pt x="524" y="120"/>
                  </a:lnTo>
                  <a:lnTo>
                    <a:pt x="547" y="158"/>
                  </a:lnTo>
                  <a:lnTo>
                    <a:pt x="565" y="199"/>
                  </a:lnTo>
                  <a:lnTo>
                    <a:pt x="576" y="244"/>
                  </a:lnTo>
                  <a:lnTo>
                    <a:pt x="580" y="292"/>
                  </a:lnTo>
                  <a:lnTo>
                    <a:pt x="576" y="339"/>
                  </a:lnTo>
                  <a:lnTo>
                    <a:pt x="565" y="384"/>
                  </a:lnTo>
                  <a:lnTo>
                    <a:pt x="547" y="426"/>
                  </a:lnTo>
                  <a:lnTo>
                    <a:pt x="524" y="464"/>
                  </a:lnTo>
                  <a:lnTo>
                    <a:pt x="495" y="498"/>
                  </a:lnTo>
                  <a:lnTo>
                    <a:pt x="461" y="527"/>
                  </a:lnTo>
                  <a:lnTo>
                    <a:pt x="423" y="550"/>
                  </a:lnTo>
                  <a:lnTo>
                    <a:pt x="382" y="568"/>
                  </a:lnTo>
                  <a:lnTo>
                    <a:pt x="337" y="579"/>
                  </a:lnTo>
                  <a:lnTo>
                    <a:pt x="290" y="583"/>
                  </a:lnTo>
                  <a:lnTo>
                    <a:pt x="243" y="579"/>
                  </a:lnTo>
                  <a:lnTo>
                    <a:pt x="198" y="568"/>
                  </a:lnTo>
                  <a:lnTo>
                    <a:pt x="156" y="550"/>
                  </a:lnTo>
                  <a:lnTo>
                    <a:pt x="119" y="527"/>
                  </a:lnTo>
                  <a:lnTo>
                    <a:pt x="85" y="498"/>
                  </a:lnTo>
                  <a:lnTo>
                    <a:pt x="56" y="464"/>
                  </a:lnTo>
                  <a:lnTo>
                    <a:pt x="33" y="426"/>
                  </a:lnTo>
                  <a:lnTo>
                    <a:pt x="15" y="384"/>
                  </a:lnTo>
                  <a:lnTo>
                    <a:pt x="4" y="339"/>
                  </a:lnTo>
                  <a:lnTo>
                    <a:pt x="0" y="292"/>
                  </a:lnTo>
                  <a:lnTo>
                    <a:pt x="4" y="244"/>
                  </a:lnTo>
                  <a:lnTo>
                    <a:pt x="15" y="199"/>
                  </a:lnTo>
                  <a:lnTo>
                    <a:pt x="33" y="158"/>
                  </a:lnTo>
                  <a:lnTo>
                    <a:pt x="56" y="120"/>
                  </a:lnTo>
                  <a:lnTo>
                    <a:pt x="85" y="86"/>
                  </a:lnTo>
                  <a:lnTo>
                    <a:pt x="119" y="56"/>
                  </a:lnTo>
                  <a:lnTo>
                    <a:pt x="156" y="33"/>
                  </a:lnTo>
                  <a:lnTo>
                    <a:pt x="198" y="15"/>
                  </a:lnTo>
                  <a:lnTo>
                    <a:pt x="243" y="4"/>
                  </a:lnTo>
                  <a:lnTo>
                    <a:pt x="29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001D66"/>
                </a:solidFill>
              </a:endParaRPr>
            </a:p>
          </p:txBody>
        </p:sp>
        <p:sp>
          <p:nvSpPr>
            <p:cNvPr id="35" name="Freeform 19">
              <a:extLst>
                <a:ext uri="{FF2B5EF4-FFF2-40B4-BE49-F238E27FC236}">
                  <a16:creationId xmlns:a16="http://schemas.microsoft.com/office/drawing/2014/main" id="{65C7B426-C672-47E6-A2F8-2083F3DD845F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4513" y="3319715"/>
              <a:ext cx="584200" cy="457200"/>
            </a:xfrm>
            <a:custGeom>
              <a:avLst/>
              <a:gdLst/>
              <a:ahLst/>
              <a:cxnLst>
                <a:cxn ang="0">
                  <a:pos x="300" y="0"/>
                </a:cxn>
                <a:cxn ang="0">
                  <a:pos x="368" y="68"/>
                </a:cxn>
                <a:cxn ang="0">
                  <a:pos x="219" y="219"/>
                </a:cxn>
                <a:cxn ang="0">
                  <a:pos x="151" y="288"/>
                </a:cxn>
                <a:cxn ang="0">
                  <a:pos x="0" y="136"/>
                </a:cxn>
                <a:cxn ang="0">
                  <a:pos x="68" y="68"/>
                </a:cxn>
                <a:cxn ang="0">
                  <a:pos x="151" y="151"/>
                </a:cxn>
                <a:cxn ang="0">
                  <a:pos x="300" y="0"/>
                </a:cxn>
              </a:cxnLst>
              <a:rect l="0" t="0" r="r" b="b"/>
              <a:pathLst>
                <a:path w="368" h="288">
                  <a:moveTo>
                    <a:pt x="300" y="0"/>
                  </a:moveTo>
                  <a:lnTo>
                    <a:pt x="368" y="68"/>
                  </a:lnTo>
                  <a:lnTo>
                    <a:pt x="219" y="219"/>
                  </a:lnTo>
                  <a:lnTo>
                    <a:pt x="151" y="288"/>
                  </a:lnTo>
                  <a:lnTo>
                    <a:pt x="0" y="136"/>
                  </a:lnTo>
                  <a:lnTo>
                    <a:pt x="68" y="68"/>
                  </a:lnTo>
                  <a:lnTo>
                    <a:pt x="151" y="151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1D66"/>
                </a:solidFill>
              </a:endParaRPr>
            </a:p>
          </p:txBody>
        </p:sp>
      </p:grpSp>
      <p:grpSp>
        <p:nvGrpSpPr>
          <p:cNvPr id="36" name="Group 62">
            <a:extLst>
              <a:ext uri="{FF2B5EF4-FFF2-40B4-BE49-F238E27FC236}">
                <a16:creationId xmlns:a16="http://schemas.microsoft.com/office/drawing/2014/main" id="{6BF4C4FA-7511-4A91-8E8A-6F73C5E82EC3}"/>
              </a:ext>
            </a:extLst>
          </p:cNvPr>
          <p:cNvGrpSpPr/>
          <p:nvPr/>
        </p:nvGrpSpPr>
        <p:grpSpPr>
          <a:xfrm>
            <a:off x="6283242" y="2559579"/>
            <a:ext cx="423852" cy="234874"/>
            <a:chOff x="5961063" y="2919413"/>
            <a:chExt cx="1744662" cy="966788"/>
          </a:xfrm>
          <a:solidFill>
            <a:schemeClr val="accent2"/>
          </a:solidFill>
        </p:grpSpPr>
        <p:sp>
          <p:nvSpPr>
            <p:cNvPr id="37" name="Freeform 12">
              <a:extLst>
                <a:ext uri="{FF2B5EF4-FFF2-40B4-BE49-F238E27FC236}">
                  <a16:creationId xmlns:a16="http://schemas.microsoft.com/office/drawing/2014/main" id="{D02E4869-316A-4492-BDC2-1C89E1773E29}"/>
                </a:ext>
              </a:extLst>
            </p:cNvPr>
            <p:cNvSpPr>
              <a:spLocks/>
            </p:cNvSpPr>
            <p:nvPr/>
          </p:nvSpPr>
          <p:spPr bwMode="auto">
            <a:xfrm>
              <a:off x="6635750" y="2971801"/>
              <a:ext cx="401638" cy="454025"/>
            </a:xfrm>
            <a:custGeom>
              <a:avLst/>
              <a:gdLst/>
              <a:ahLst/>
              <a:cxnLst>
                <a:cxn ang="0">
                  <a:pos x="127" y="0"/>
                </a:cxn>
                <a:cxn ang="0">
                  <a:pos x="156" y="3"/>
                </a:cxn>
                <a:cxn ang="0">
                  <a:pos x="182" y="11"/>
                </a:cxn>
                <a:cxn ang="0">
                  <a:pos x="202" y="22"/>
                </a:cxn>
                <a:cxn ang="0">
                  <a:pos x="218" y="35"/>
                </a:cxn>
                <a:cxn ang="0">
                  <a:pos x="231" y="52"/>
                </a:cxn>
                <a:cxn ang="0">
                  <a:pos x="241" y="72"/>
                </a:cxn>
                <a:cxn ang="0">
                  <a:pos x="248" y="94"/>
                </a:cxn>
                <a:cxn ang="0">
                  <a:pos x="252" y="118"/>
                </a:cxn>
                <a:cxn ang="0">
                  <a:pos x="253" y="144"/>
                </a:cxn>
                <a:cxn ang="0">
                  <a:pos x="250" y="176"/>
                </a:cxn>
                <a:cxn ang="0">
                  <a:pos x="240" y="207"/>
                </a:cxn>
                <a:cxn ang="0">
                  <a:pos x="225" y="233"/>
                </a:cxn>
                <a:cxn ang="0">
                  <a:pos x="206" y="255"/>
                </a:cxn>
                <a:cxn ang="0">
                  <a:pos x="183" y="272"/>
                </a:cxn>
                <a:cxn ang="0">
                  <a:pos x="156" y="283"/>
                </a:cxn>
                <a:cxn ang="0">
                  <a:pos x="127" y="286"/>
                </a:cxn>
                <a:cxn ang="0">
                  <a:pos x="98" y="283"/>
                </a:cxn>
                <a:cxn ang="0">
                  <a:pos x="71" y="272"/>
                </a:cxn>
                <a:cxn ang="0">
                  <a:pos x="47" y="255"/>
                </a:cxn>
                <a:cxn ang="0">
                  <a:pos x="28" y="233"/>
                </a:cxn>
                <a:cxn ang="0">
                  <a:pos x="13" y="207"/>
                </a:cxn>
                <a:cxn ang="0">
                  <a:pos x="3" y="176"/>
                </a:cxn>
                <a:cxn ang="0">
                  <a:pos x="0" y="144"/>
                </a:cxn>
                <a:cxn ang="0">
                  <a:pos x="1" y="118"/>
                </a:cxn>
                <a:cxn ang="0">
                  <a:pos x="6" y="94"/>
                </a:cxn>
                <a:cxn ang="0">
                  <a:pos x="13" y="70"/>
                </a:cxn>
                <a:cxn ang="0">
                  <a:pos x="23" y="50"/>
                </a:cxn>
                <a:cxn ang="0">
                  <a:pos x="37" y="33"/>
                </a:cxn>
                <a:cxn ang="0">
                  <a:pos x="54" y="18"/>
                </a:cxn>
                <a:cxn ang="0">
                  <a:pos x="75" y="7"/>
                </a:cxn>
                <a:cxn ang="0">
                  <a:pos x="99" y="1"/>
                </a:cxn>
                <a:cxn ang="0">
                  <a:pos x="127" y="0"/>
                </a:cxn>
              </a:cxnLst>
              <a:rect l="0" t="0" r="r" b="b"/>
              <a:pathLst>
                <a:path w="253" h="286">
                  <a:moveTo>
                    <a:pt x="127" y="0"/>
                  </a:moveTo>
                  <a:lnTo>
                    <a:pt x="156" y="3"/>
                  </a:lnTo>
                  <a:lnTo>
                    <a:pt x="182" y="11"/>
                  </a:lnTo>
                  <a:lnTo>
                    <a:pt x="202" y="22"/>
                  </a:lnTo>
                  <a:lnTo>
                    <a:pt x="218" y="35"/>
                  </a:lnTo>
                  <a:lnTo>
                    <a:pt x="231" y="52"/>
                  </a:lnTo>
                  <a:lnTo>
                    <a:pt x="241" y="72"/>
                  </a:lnTo>
                  <a:lnTo>
                    <a:pt x="248" y="94"/>
                  </a:lnTo>
                  <a:lnTo>
                    <a:pt x="252" y="118"/>
                  </a:lnTo>
                  <a:lnTo>
                    <a:pt x="253" y="144"/>
                  </a:lnTo>
                  <a:lnTo>
                    <a:pt x="250" y="176"/>
                  </a:lnTo>
                  <a:lnTo>
                    <a:pt x="240" y="207"/>
                  </a:lnTo>
                  <a:lnTo>
                    <a:pt x="225" y="233"/>
                  </a:lnTo>
                  <a:lnTo>
                    <a:pt x="206" y="255"/>
                  </a:lnTo>
                  <a:lnTo>
                    <a:pt x="183" y="272"/>
                  </a:lnTo>
                  <a:lnTo>
                    <a:pt x="156" y="283"/>
                  </a:lnTo>
                  <a:lnTo>
                    <a:pt x="127" y="286"/>
                  </a:lnTo>
                  <a:lnTo>
                    <a:pt x="98" y="283"/>
                  </a:lnTo>
                  <a:lnTo>
                    <a:pt x="71" y="272"/>
                  </a:lnTo>
                  <a:lnTo>
                    <a:pt x="47" y="255"/>
                  </a:lnTo>
                  <a:lnTo>
                    <a:pt x="28" y="233"/>
                  </a:lnTo>
                  <a:lnTo>
                    <a:pt x="13" y="207"/>
                  </a:lnTo>
                  <a:lnTo>
                    <a:pt x="3" y="176"/>
                  </a:lnTo>
                  <a:lnTo>
                    <a:pt x="0" y="144"/>
                  </a:lnTo>
                  <a:lnTo>
                    <a:pt x="1" y="118"/>
                  </a:lnTo>
                  <a:lnTo>
                    <a:pt x="6" y="94"/>
                  </a:lnTo>
                  <a:lnTo>
                    <a:pt x="13" y="70"/>
                  </a:lnTo>
                  <a:lnTo>
                    <a:pt x="23" y="50"/>
                  </a:lnTo>
                  <a:lnTo>
                    <a:pt x="37" y="33"/>
                  </a:lnTo>
                  <a:lnTo>
                    <a:pt x="54" y="18"/>
                  </a:lnTo>
                  <a:lnTo>
                    <a:pt x="75" y="7"/>
                  </a:lnTo>
                  <a:lnTo>
                    <a:pt x="99" y="1"/>
                  </a:lnTo>
                  <a:lnTo>
                    <a:pt x="12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1D66"/>
                </a:solidFill>
              </a:endParaRPr>
            </a:p>
          </p:txBody>
        </p:sp>
        <p:sp>
          <p:nvSpPr>
            <p:cNvPr id="38" name="Freeform 13">
              <a:extLst>
                <a:ext uri="{FF2B5EF4-FFF2-40B4-BE49-F238E27FC236}">
                  <a16:creationId xmlns:a16="http://schemas.microsoft.com/office/drawing/2014/main" id="{BFA40EBC-B8E2-48CF-8BC8-20AFF846801F}"/>
                </a:ext>
              </a:extLst>
            </p:cNvPr>
            <p:cNvSpPr>
              <a:spLocks/>
            </p:cNvSpPr>
            <p:nvPr/>
          </p:nvSpPr>
          <p:spPr bwMode="auto">
            <a:xfrm>
              <a:off x="7161213" y="2919413"/>
              <a:ext cx="334963" cy="379413"/>
            </a:xfrm>
            <a:custGeom>
              <a:avLst/>
              <a:gdLst/>
              <a:ahLst/>
              <a:cxnLst>
                <a:cxn ang="0">
                  <a:pos x="105" y="0"/>
                </a:cxn>
                <a:cxn ang="0">
                  <a:pos x="132" y="3"/>
                </a:cxn>
                <a:cxn ang="0">
                  <a:pos x="155" y="11"/>
                </a:cxn>
                <a:cxn ang="0">
                  <a:pos x="173" y="22"/>
                </a:cxn>
                <a:cxn ang="0">
                  <a:pos x="188" y="36"/>
                </a:cxn>
                <a:cxn ang="0">
                  <a:pos x="199" y="53"/>
                </a:cxn>
                <a:cxn ang="0">
                  <a:pos x="206" y="73"/>
                </a:cxn>
                <a:cxn ang="0">
                  <a:pos x="210" y="95"/>
                </a:cxn>
                <a:cxn ang="0">
                  <a:pos x="211" y="119"/>
                </a:cxn>
                <a:cxn ang="0">
                  <a:pos x="208" y="146"/>
                </a:cxn>
                <a:cxn ang="0">
                  <a:pos x="200" y="172"/>
                </a:cxn>
                <a:cxn ang="0">
                  <a:pos x="188" y="194"/>
                </a:cxn>
                <a:cxn ang="0">
                  <a:pos x="171" y="212"/>
                </a:cxn>
                <a:cxn ang="0">
                  <a:pos x="151" y="227"/>
                </a:cxn>
                <a:cxn ang="0">
                  <a:pos x="130" y="235"/>
                </a:cxn>
                <a:cxn ang="0">
                  <a:pos x="105" y="239"/>
                </a:cxn>
                <a:cxn ang="0">
                  <a:pos x="81" y="235"/>
                </a:cxn>
                <a:cxn ang="0">
                  <a:pos x="59" y="227"/>
                </a:cxn>
                <a:cxn ang="0">
                  <a:pos x="40" y="212"/>
                </a:cxn>
                <a:cxn ang="0">
                  <a:pos x="23" y="194"/>
                </a:cxn>
                <a:cxn ang="0">
                  <a:pos x="11" y="172"/>
                </a:cxn>
                <a:cxn ang="0">
                  <a:pos x="2" y="146"/>
                </a:cxn>
                <a:cxn ang="0">
                  <a:pos x="0" y="119"/>
                </a:cxn>
                <a:cxn ang="0">
                  <a:pos x="1" y="95"/>
                </a:cxn>
                <a:cxn ang="0">
                  <a:pos x="6" y="73"/>
                </a:cxn>
                <a:cxn ang="0">
                  <a:pos x="13" y="52"/>
                </a:cxn>
                <a:cxn ang="0">
                  <a:pos x="24" y="34"/>
                </a:cxn>
                <a:cxn ang="0">
                  <a:pos x="39" y="19"/>
                </a:cxn>
                <a:cxn ang="0">
                  <a:pos x="57" y="8"/>
                </a:cxn>
                <a:cxn ang="0">
                  <a:pos x="79" y="1"/>
                </a:cxn>
                <a:cxn ang="0">
                  <a:pos x="105" y="0"/>
                </a:cxn>
              </a:cxnLst>
              <a:rect l="0" t="0" r="r" b="b"/>
              <a:pathLst>
                <a:path w="211" h="239">
                  <a:moveTo>
                    <a:pt x="105" y="0"/>
                  </a:moveTo>
                  <a:lnTo>
                    <a:pt x="132" y="3"/>
                  </a:lnTo>
                  <a:lnTo>
                    <a:pt x="155" y="11"/>
                  </a:lnTo>
                  <a:lnTo>
                    <a:pt x="173" y="22"/>
                  </a:lnTo>
                  <a:lnTo>
                    <a:pt x="188" y="36"/>
                  </a:lnTo>
                  <a:lnTo>
                    <a:pt x="199" y="53"/>
                  </a:lnTo>
                  <a:lnTo>
                    <a:pt x="206" y="73"/>
                  </a:lnTo>
                  <a:lnTo>
                    <a:pt x="210" y="95"/>
                  </a:lnTo>
                  <a:lnTo>
                    <a:pt x="211" y="119"/>
                  </a:lnTo>
                  <a:lnTo>
                    <a:pt x="208" y="146"/>
                  </a:lnTo>
                  <a:lnTo>
                    <a:pt x="200" y="172"/>
                  </a:lnTo>
                  <a:lnTo>
                    <a:pt x="188" y="194"/>
                  </a:lnTo>
                  <a:lnTo>
                    <a:pt x="171" y="212"/>
                  </a:lnTo>
                  <a:lnTo>
                    <a:pt x="151" y="227"/>
                  </a:lnTo>
                  <a:lnTo>
                    <a:pt x="130" y="235"/>
                  </a:lnTo>
                  <a:lnTo>
                    <a:pt x="105" y="239"/>
                  </a:lnTo>
                  <a:lnTo>
                    <a:pt x="81" y="235"/>
                  </a:lnTo>
                  <a:lnTo>
                    <a:pt x="59" y="227"/>
                  </a:lnTo>
                  <a:lnTo>
                    <a:pt x="40" y="212"/>
                  </a:lnTo>
                  <a:lnTo>
                    <a:pt x="23" y="194"/>
                  </a:lnTo>
                  <a:lnTo>
                    <a:pt x="11" y="172"/>
                  </a:lnTo>
                  <a:lnTo>
                    <a:pt x="2" y="146"/>
                  </a:lnTo>
                  <a:lnTo>
                    <a:pt x="0" y="119"/>
                  </a:lnTo>
                  <a:lnTo>
                    <a:pt x="1" y="95"/>
                  </a:lnTo>
                  <a:lnTo>
                    <a:pt x="6" y="73"/>
                  </a:lnTo>
                  <a:lnTo>
                    <a:pt x="13" y="52"/>
                  </a:lnTo>
                  <a:lnTo>
                    <a:pt x="24" y="34"/>
                  </a:lnTo>
                  <a:lnTo>
                    <a:pt x="39" y="19"/>
                  </a:lnTo>
                  <a:lnTo>
                    <a:pt x="57" y="8"/>
                  </a:lnTo>
                  <a:lnTo>
                    <a:pt x="79" y="1"/>
                  </a:lnTo>
                  <a:lnTo>
                    <a:pt x="10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1D66"/>
                </a:solidFill>
              </a:endParaRPr>
            </a:p>
          </p:txBody>
        </p:sp>
        <p:sp>
          <p:nvSpPr>
            <p:cNvPr id="39" name="Freeform 14">
              <a:extLst>
                <a:ext uri="{FF2B5EF4-FFF2-40B4-BE49-F238E27FC236}">
                  <a16:creationId xmlns:a16="http://schemas.microsoft.com/office/drawing/2014/main" id="{280C21C9-B9B1-4BB2-A930-B5942F10BE63}"/>
                </a:ext>
              </a:extLst>
            </p:cNvPr>
            <p:cNvSpPr>
              <a:spLocks/>
            </p:cNvSpPr>
            <p:nvPr/>
          </p:nvSpPr>
          <p:spPr bwMode="auto">
            <a:xfrm>
              <a:off x="6173788" y="2919413"/>
              <a:ext cx="336550" cy="379413"/>
            </a:xfrm>
            <a:custGeom>
              <a:avLst/>
              <a:gdLst/>
              <a:ahLst/>
              <a:cxnLst>
                <a:cxn ang="0">
                  <a:pos x="105" y="0"/>
                </a:cxn>
                <a:cxn ang="0">
                  <a:pos x="133" y="3"/>
                </a:cxn>
                <a:cxn ang="0">
                  <a:pos x="156" y="11"/>
                </a:cxn>
                <a:cxn ang="0">
                  <a:pos x="174" y="22"/>
                </a:cxn>
                <a:cxn ang="0">
                  <a:pos x="189" y="36"/>
                </a:cxn>
                <a:cxn ang="0">
                  <a:pos x="200" y="53"/>
                </a:cxn>
                <a:cxn ang="0">
                  <a:pos x="207" y="73"/>
                </a:cxn>
                <a:cxn ang="0">
                  <a:pos x="211" y="95"/>
                </a:cxn>
                <a:cxn ang="0">
                  <a:pos x="212" y="119"/>
                </a:cxn>
                <a:cxn ang="0">
                  <a:pos x="210" y="146"/>
                </a:cxn>
                <a:cxn ang="0">
                  <a:pos x="201" y="172"/>
                </a:cxn>
                <a:cxn ang="0">
                  <a:pos x="189" y="194"/>
                </a:cxn>
                <a:cxn ang="0">
                  <a:pos x="172" y="212"/>
                </a:cxn>
                <a:cxn ang="0">
                  <a:pos x="153" y="227"/>
                </a:cxn>
                <a:cxn ang="0">
                  <a:pos x="129" y="235"/>
                </a:cxn>
                <a:cxn ang="0">
                  <a:pos x="105" y="239"/>
                </a:cxn>
                <a:cxn ang="0">
                  <a:pos x="81" y="235"/>
                </a:cxn>
                <a:cxn ang="0">
                  <a:pos x="59" y="227"/>
                </a:cxn>
                <a:cxn ang="0">
                  <a:pos x="40" y="212"/>
                </a:cxn>
                <a:cxn ang="0">
                  <a:pos x="23" y="194"/>
                </a:cxn>
                <a:cxn ang="0">
                  <a:pos x="11" y="172"/>
                </a:cxn>
                <a:cxn ang="0">
                  <a:pos x="2" y="146"/>
                </a:cxn>
                <a:cxn ang="0">
                  <a:pos x="0" y="119"/>
                </a:cxn>
                <a:cxn ang="0">
                  <a:pos x="1" y="95"/>
                </a:cxn>
                <a:cxn ang="0">
                  <a:pos x="6" y="73"/>
                </a:cxn>
                <a:cxn ang="0">
                  <a:pos x="13" y="52"/>
                </a:cxn>
                <a:cxn ang="0">
                  <a:pos x="25" y="34"/>
                </a:cxn>
                <a:cxn ang="0">
                  <a:pos x="40" y="19"/>
                </a:cxn>
                <a:cxn ang="0">
                  <a:pos x="58" y="8"/>
                </a:cxn>
                <a:cxn ang="0">
                  <a:pos x="80" y="1"/>
                </a:cxn>
                <a:cxn ang="0">
                  <a:pos x="105" y="0"/>
                </a:cxn>
              </a:cxnLst>
              <a:rect l="0" t="0" r="r" b="b"/>
              <a:pathLst>
                <a:path w="212" h="239">
                  <a:moveTo>
                    <a:pt x="105" y="0"/>
                  </a:moveTo>
                  <a:lnTo>
                    <a:pt x="133" y="3"/>
                  </a:lnTo>
                  <a:lnTo>
                    <a:pt x="156" y="11"/>
                  </a:lnTo>
                  <a:lnTo>
                    <a:pt x="174" y="22"/>
                  </a:lnTo>
                  <a:lnTo>
                    <a:pt x="189" y="36"/>
                  </a:lnTo>
                  <a:lnTo>
                    <a:pt x="200" y="53"/>
                  </a:lnTo>
                  <a:lnTo>
                    <a:pt x="207" y="73"/>
                  </a:lnTo>
                  <a:lnTo>
                    <a:pt x="211" y="95"/>
                  </a:lnTo>
                  <a:lnTo>
                    <a:pt x="212" y="119"/>
                  </a:lnTo>
                  <a:lnTo>
                    <a:pt x="210" y="146"/>
                  </a:lnTo>
                  <a:lnTo>
                    <a:pt x="201" y="172"/>
                  </a:lnTo>
                  <a:lnTo>
                    <a:pt x="189" y="194"/>
                  </a:lnTo>
                  <a:lnTo>
                    <a:pt x="172" y="212"/>
                  </a:lnTo>
                  <a:lnTo>
                    <a:pt x="153" y="227"/>
                  </a:lnTo>
                  <a:lnTo>
                    <a:pt x="129" y="235"/>
                  </a:lnTo>
                  <a:lnTo>
                    <a:pt x="105" y="239"/>
                  </a:lnTo>
                  <a:lnTo>
                    <a:pt x="81" y="235"/>
                  </a:lnTo>
                  <a:lnTo>
                    <a:pt x="59" y="227"/>
                  </a:lnTo>
                  <a:lnTo>
                    <a:pt x="40" y="212"/>
                  </a:lnTo>
                  <a:lnTo>
                    <a:pt x="23" y="194"/>
                  </a:lnTo>
                  <a:lnTo>
                    <a:pt x="11" y="172"/>
                  </a:lnTo>
                  <a:lnTo>
                    <a:pt x="2" y="146"/>
                  </a:lnTo>
                  <a:lnTo>
                    <a:pt x="0" y="119"/>
                  </a:lnTo>
                  <a:lnTo>
                    <a:pt x="1" y="95"/>
                  </a:lnTo>
                  <a:lnTo>
                    <a:pt x="6" y="73"/>
                  </a:lnTo>
                  <a:lnTo>
                    <a:pt x="13" y="52"/>
                  </a:lnTo>
                  <a:lnTo>
                    <a:pt x="25" y="34"/>
                  </a:lnTo>
                  <a:lnTo>
                    <a:pt x="40" y="19"/>
                  </a:lnTo>
                  <a:lnTo>
                    <a:pt x="58" y="8"/>
                  </a:lnTo>
                  <a:lnTo>
                    <a:pt x="80" y="1"/>
                  </a:lnTo>
                  <a:lnTo>
                    <a:pt x="10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1D66"/>
                </a:solidFill>
              </a:endParaRPr>
            </a:p>
          </p:txBody>
        </p:sp>
        <p:sp>
          <p:nvSpPr>
            <p:cNvPr id="40" name="Freeform 15">
              <a:extLst>
                <a:ext uri="{FF2B5EF4-FFF2-40B4-BE49-F238E27FC236}">
                  <a16:creationId xmlns:a16="http://schemas.microsoft.com/office/drawing/2014/main" id="{B036B6FF-49F2-42AC-A53A-CAFD8EF948B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61063" y="3308351"/>
              <a:ext cx="674688" cy="355600"/>
            </a:xfrm>
            <a:custGeom>
              <a:avLst/>
              <a:gdLst/>
              <a:ahLst/>
              <a:cxnLst>
                <a:cxn ang="0">
                  <a:pos x="319" y="0"/>
                </a:cxn>
                <a:cxn ang="0">
                  <a:pos x="348" y="7"/>
                </a:cxn>
                <a:cxn ang="0">
                  <a:pos x="373" y="17"/>
                </a:cxn>
                <a:cxn ang="0">
                  <a:pos x="391" y="27"/>
                </a:cxn>
                <a:cxn ang="0">
                  <a:pos x="404" y="36"/>
                </a:cxn>
                <a:cxn ang="0">
                  <a:pos x="414" y="45"/>
                </a:cxn>
                <a:cxn ang="0">
                  <a:pos x="420" y="52"/>
                </a:cxn>
                <a:cxn ang="0">
                  <a:pos x="424" y="58"/>
                </a:cxn>
                <a:cxn ang="0">
                  <a:pos x="425" y="60"/>
                </a:cxn>
                <a:cxn ang="0">
                  <a:pos x="393" y="68"/>
                </a:cxn>
                <a:cxn ang="0">
                  <a:pos x="364" y="80"/>
                </a:cxn>
                <a:cxn ang="0">
                  <a:pos x="340" y="96"/>
                </a:cxn>
                <a:cxn ang="0">
                  <a:pos x="318" y="113"/>
                </a:cxn>
                <a:cxn ang="0">
                  <a:pos x="300" y="133"/>
                </a:cxn>
                <a:cxn ang="0">
                  <a:pos x="285" y="151"/>
                </a:cxn>
                <a:cxn ang="0">
                  <a:pos x="273" y="171"/>
                </a:cxn>
                <a:cxn ang="0">
                  <a:pos x="263" y="188"/>
                </a:cxn>
                <a:cxn ang="0">
                  <a:pos x="256" y="202"/>
                </a:cxn>
                <a:cxn ang="0">
                  <a:pos x="251" y="213"/>
                </a:cxn>
                <a:cxn ang="0">
                  <a:pos x="249" y="222"/>
                </a:cxn>
                <a:cxn ang="0">
                  <a:pos x="248" y="224"/>
                </a:cxn>
                <a:cxn ang="0">
                  <a:pos x="158" y="224"/>
                </a:cxn>
                <a:cxn ang="0">
                  <a:pos x="123" y="222"/>
                </a:cxn>
                <a:cxn ang="0">
                  <a:pos x="92" y="218"/>
                </a:cxn>
                <a:cxn ang="0">
                  <a:pos x="67" y="214"/>
                </a:cxn>
                <a:cxn ang="0">
                  <a:pos x="48" y="211"/>
                </a:cxn>
                <a:cxn ang="0">
                  <a:pos x="31" y="207"/>
                </a:cxn>
                <a:cxn ang="0">
                  <a:pos x="19" y="202"/>
                </a:cxn>
                <a:cxn ang="0">
                  <a:pos x="10" y="199"/>
                </a:cxn>
                <a:cxn ang="0">
                  <a:pos x="4" y="196"/>
                </a:cxn>
                <a:cxn ang="0">
                  <a:pos x="2" y="195"/>
                </a:cxn>
                <a:cxn ang="0">
                  <a:pos x="0" y="194"/>
                </a:cxn>
                <a:cxn ang="0">
                  <a:pos x="4" y="160"/>
                </a:cxn>
                <a:cxn ang="0">
                  <a:pos x="11" y="129"/>
                </a:cxn>
                <a:cxn ang="0">
                  <a:pos x="22" y="103"/>
                </a:cxn>
                <a:cxn ang="0">
                  <a:pos x="35" y="80"/>
                </a:cxn>
                <a:cxn ang="0">
                  <a:pos x="51" y="62"/>
                </a:cxn>
                <a:cxn ang="0">
                  <a:pos x="67" y="46"/>
                </a:cxn>
                <a:cxn ang="0">
                  <a:pos x="83" y="34"/>
                </a:cxn>
                <a:cxn ang="0">
                  <a:pos x="101" y="24"/>
                </a:cxn>
                <a:cxn ang="0">
                  <a:pos x="116" y="17"/>
                </a:cxn>
                <a:cxn ang="0">
                  <a:pos x="129" y="12"/>
                </a:cxn>
                <a:cxn ang="0">
                  <a:pos x="139" y="8"/>
                </a:cxn>
                <a:cxn ang="0">
                  <a:pos x="146" y="6"/>
                </a:cxn>
                <a:cxn ang="0">
                  <a:pos x="148" y="6"/>
                </a:cxn>
                <a:cxn ang="0">
                  <a:pos x="176" y="22"/>
                </a:cxn>
                <a:cxn ang="0">
                  <a:pos x="202" y="32"/>
                </a:cxn>
                <a:cxn ang="0">
                  <a:pos x="225" y="35"/>
                </a:cxn>
                <a:cxn ang="0">
                  <a:pos x="245" y="35"/>
                </a:cxn>
                <a:cxn ang="0">
                  <a:pos x="265" y="32"/>
                </a:cxn>
                <a:cxn ang="0">
                  <a:pos x="280" y="27"/>
                </a:cxn>
                <a:cxn ang="0">
                  <a:pos x="294" y="19"/>
                </a:cxn>
                <a:cxn ang="0">
                  <a:pos x="305" y="12"/>
                </a:cxn>
                <a:cxn ang="0">
                  <a:pos x="313" y="6"/>
                </a:cxn>
                <a:cxn ang="0">
                  <a:pos x="319" y="0"/>
                </a:cxn>
              </a:cxnLst>
              <a:rect l="0" t="0" r="r" b="b"/>
              <a:pathLst>
                <a:path w="425" h="224">
                  <a:moveTo>
                    <a:pt x="319" y="0"/>
                  </a:moveTo>
                  <a:lnTo>
                    <a:pt x="348" y="7"/>
                  </a:lnTo>
                  <a:lnTo>
                    <a:pt x="373" y="17"/>
                  </a:lnTo>
                  <a:lnTo>
                    <a:pt x="391" y="27"/>
                  </a:lnTo>
                  <a:lnTo>
                    <a:pt x="404" y="36"/>
                  </a:lnTo>
                  <a:lnTo>
                    <a:pt x="414" y="45"/>
                  </a:lnTo>
                  <a:lnTo>
                    <a:pt x="420" y="52"/>
                  </a:lnTo>
                  <a:lnTo>
                    <a:pt x="424" y="58"/>
                  </a:lnTo>
                  <a:lnTo>
                    <a:pt x="425" y="60"/>
                  </a:lnTo>
                  <a:lnTo>
                    <a:pt x="393" y="68"/>
                  </a:lnTo>
                  <a:lnTo>
                    <a:pt x="364" y="80"/>
                  </a:lnTo>
                  <a:lnTo>
                    <a:pt x="340" y="96"/>
                  </a:lnTo>
                  <a:lnTo>
                    <a:pt x="318" y="113"/>
                  </a:lnTo>
                  <a:lnTo>
                    <a:pt x="300" y="133"/>
                  </a:lnTo>
                  <a:lnTo>
                    <a:pt x="285" y="151"/>
                  </a:lnTo>
                  <a:lnTo>
                    <a:pt x="273" y="171"/>
                  </a:lnTo>
                  <a:lnTo>
                    <a:pt x="263" y="188"/>
                  </a:lnTo>
                  <a:lnTo>
                    <a:pt x="256" y="202"/>
                  </a:lnTo>
                  <a:lnTo>
                    <a:pt x="251" y="213"/>
                  </a:lnTo>
                  <a:lnTo>
                    <a:pt x="249" y="222"/>
                  </a:lnTo>
                  <a:lnTo>
                    <a:pt x="248" y="224"/>
                  </a:lnTo>
                  <a:lnTo>
                    <a:pt x="158" y="224"/>
                  </a:lnTo>
                  <a:lnTo>
                    <a:pt x="123" y="222"/>
                  </a:lnTo>
                  <a:lnTo>
                    <a:pt x="92" y="218"/>
                  </a:lnTo>
                  <a:lnTo>
                    <a:pt x="67" y="214"/>
                  </a:lnTo>
                  <a:lnTo>
                    <a:pt x="48" y="211"/>
                  </a:lnTo>
                  <a:lnTo>
                    <a:pt x="31" y="207"/>
                  </a:lnTo>
                  <a:lnTo>
                    <a:pt x="19" y="202"/>
                  </a:lnTo>
                  <a:lnTo>
                    <a:pt x="10" y="199"/>
                  </a:lnTo>
                  <a:lnTo>
                    <a:pt x="4" y="196"/>
                  </a:lnTo>
                  <a:lnTo>
                    <a:pt x="2" y="195"/>
                  </a:lnTo>
                  <a:lnTo>
                    <a:pt x="0" y="194"/>
                  </a:lnTo>
                  <a:lnTo>
                    <a:pt x="4" y="160"/>
                  </a:lnTo>
                  <a:lnTo>
                    <a:pt x="11" y="129"/>
                  </a:lnTo>
                  <a:lnTo>
                    <a:pt x="22" y="103"/>
                  </a:lnTo>
                  <a:lnTo>
                    <a:pt x="35" y="80"/>
                  </a:lnTo>
                  <a:lnTo>
                    <a:pt x="51" y="62"/>
                  </a:lnTo>
                  <a:lnTo>
                    <a:pt x="67" y="46"/>
                  </a:lnTo>
                  <a:lnTo>
                    <a:pt x="83" y="34"/>
                  </a:lnTo>
                  <a:lnTo>
                    <a:pt x="101" y="24"/>
                  </a:lnTo>
                  <a:lnTo>
                    <a:pt x="116" y="17"/>
                  </a:lnTo>
                  <a:lnTo>
                    <a:pt x="129" y="12"/>
                  </a:lnTo>
                  <a:lnTo>
                    <a:pt x="139" y="8"/>
                  </a:lnTo>
                  <a:lnTo>
                    <a:pt x="146" y="6"/>
                  </a:lnTo>
                  <a:lnTo>
                    <a:pt x="148" y="6"/>
                  </a:lnTo>
                  <a:lnTo>
                    <a:pt x="176" y="22"/>
                  </a:lnTo>
                  <a:lnTo>
                    <a:pt x="202" y="32"/>
                  </a:lnTo>
                  <a:lnTo>
                    <a:pt x="225" y="35"/>
                  </a:lnTo>
                  <a:lnTo>
                    <a:pt x="245" y="35"/>
                  </a:lnTo>
                  <a:lnTo>
                    <a:pt x="265" y="32"/>
                  </a:lnTo>
                  <a:lnTo>
                    <a:pt x="280" y="27"/>
                  </a:lnTo>
                  <a:lnTo>
                    <a:pt x="294" y="19"/>
                  </a:lnTo>
                  <a:lnTo>
                    <a:pt x="305" y="12"/>
                  </a:lnTo>
                  <a:lnTo>
                    <a:pt x="313" y="6"/>
                  </a:lnTo>
                  <a:lnTo>
                    <a:pt x="31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1D66"/>
                </a:solidFill>
              </a:endParaRPr>
            </a:p>
          </p:txBody>
        </p:sp>
        <p:sp>
          <p:nvSpPr>
            <p:cNvPr id="41" name="Freeform 16">
              <a:extLst>
                <a:ext uri="{FF2B5EF4-FFF2-40B4-BE49-F238E27FC236}">
                  <a16:creationId xmlns:a16="http://schemas.microsoft.com/office/drawing/2014/main" id="{423536D2-EBBA-46A2-9965-38161151DBEE}"/>
                </a:ext>
              </a:extLst>
            </p:cNvPr>
            <p:cNvSpPr>
              <a:spLocks/>
            </p:cNvSpPr>
            <p:nvPr/>
          </p:nvSpPr>
          <p:spPr bwMode="auto">
            <a:xfrm>
              <a:off x="6383338" y="3449638"/>
              <a:ext cx="900113" cy="436563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411" y="7"/>
                </a:cxn>
                <a:cxn ang="0">
                  <a:pos x="441" y="19"/>
                </a:cxn>
                <a:cxn ang="0">
                  <a:pos x="467" y="34"/>
                </a:cxn>
                <a:cxn ang="0">
                  <a:pos x="490" y="51"/>
                </a:cxn>
                <a:cxn ang="0">
                  <a:pos x="508" y="71"/>
                </a:cxn>
                <a:cxn ang="0">
                  <a:pos x="523" y="91"/>
                </a:cxn>
                <a:cxn ang="0">
                  <a:pos x="536" y="112"/>
                </a:cxn>
                <a:cxn ang="0">
                  <a:pos x="546" y="134"/>
                </a:cxn>
                <a:cxn ang="0">
                  <a:pos x="553" y="155"/>
                </a:cxn>
                <a:cxn ang="0">
                  <a:pos x="559" y="174"/>
                </a:cxn>
                <a:cxn ang="0">
                  <a:pos x="563" y="191"/>
                </a:cxn>
                <a:cxn ang="0">
                  <a:pos x="565" y="206"/>
                </a:cxn>
                <a:cxn ang="0">
                  <a:pos x="566" y="217"/>
                </a:cxn>
                <a:cxn ang="0">
                  <a:pos x="567" y="224"/>
                </a:cxn>
                <a:cxn ang="0">
                  <a:pos x="567" y="227"/>
                </a:cxn>
                <a:cxn ang="0">
                  <a:pos x="502" y="246"/>
                </a:cxn>
                <a:cxn ang="0">
                  <a:pos x="439" y="260"/>
                </a:cxn>
                <a:cxn ang="0">
                  <a:pos x="380" y="269"/>
                </a:cxn>
                <a:cxn ang="0">
                  <a:pos x="324" y="274"/>
                </a:cxn>
                <a:cxn ang="0">
                  <a:pos x="272" y="275"/>
                </a:cxn>
                <a:cxn ang="0">
                  <a:pos x="223" y="274"/>
                </a:cxn>
                <a:cxn ang="0">
                  <a:pos x="178" y="269"/>
                </a:cxn>
                <a:cxn ang="0">
                  <a:pos x="138" y="264"/>
                </a:cxn>
                <a:cxn ang="0">
                  <a:pos x="103" y="257"/>
                </a:cxn>
                <a:cxn ang="0">
                  <a:pos x="73" y="250"/>
                </a:cxn>
                <a:cxn ang="0">
                  <a:pos x="47" y="242"/>
                </a:cxn>
                <a:cxn ang="0">
                  <a:pos x="27" y="235"/>
                </a:cxn>
                <a:cxn ang="0">
                  <a:pos x="12" y="229"/>
                </a:cxn>
                <a:cxn ang="0">
                  <a:pos x="4" y="225"/>
                </a:cxn>
                <a:cxn ang="0">
                  <a:pos x="0" y="224"/>
                </a:cxn>
                <a:cxn ang="0">
                  <a:pos x="2" y="188"/>
                </a:cxn>
                <a:cxn ang="0">
                  <a:pos x="8" y="155"/>
                </a:cxn>
                <a:cxn ang="0">
                  <a:pos x="19" y="127"/>
                </a:cxn>
                <a:cxn ang="0">
                  <a:pos x="31" y="101"/>
                </a:cxn>
                <a:cxn ang="0">
                  <a:pos x="47" y="80"/>
                </a:cxn>
                <a:cxn ang="0">
                  <a:pos x="63" y="62"/>
                </a:cxn>
                <a:cxn ang="0">
                  <a:pos x="81" y="46"/>
                </a:cxn>
                <a:cxn ang="0">
                  <a:pos x="98" y="34"/>
                </a:cxn>
                <a:cxn ang="0">
                  <a:pos x="116" y="24"/>
                </a:cxn>
                <a:cxn ang="0">
                  <a:pos x="132" y="17"/>
                </a:cxn>
                <a:cxn ang="0">
                  <a:pos x="147" y="11"/>
                </a:cxn>
                <a:cxn ang="0">
                  <a:pos x="160" y="7"/>
                </a:cxn>
                <a:cxn ang="0">
                  <a:pos x="170" y="4"/>
                </a:cxn>
                <a:cxn ang="0">
                  <a:pos x="176" y="2"/>
                </a:cxn>
                <a:cxn ang="0">
                  <a:pos x="178" y="2"/>
                </a:cxn>
                <a:cxn ang="0">
                  <a:pos x="207" y="21"/>
                </a:cxn>
                <a:cxn ang="0">
                  <a:pos x="236" y="32"/>
                </a:cxn>
                <a:cxn ang="0">
                  <a:pos x="262" y="36"/>
                </a:cxn>
                <a:cxn ang="0">
                  <a:pos x="286" y="38"/>
                </a:cxn>
                <a:cxn ang="0">
                  <a:pos x="309" y="34"/>
                </a:cxn>
                <a:cxn ang="0">
                  <a:pos x="329" y="28"/>
                </a:cxn>
                <a:cxn ang="0">
                  <a:pos x="346" y="21"/>
                </a:cxn>
                <a:cxn ang="0">
                  <a:pos x="359" y="13"/>
                </a:cxn>
                <a:cxn ang="0">
                  <a:pos x="369" y="7"/>
                </a:cxn>
                <a:cxn ang="0">
                  <a:pos x="375" y="2"/>
                </a:cxn>
                <a:cxn ang="0">
                  <a:pos x="377" y="0"/>
                </a:cxn>
              </a:cxnLst>
              <a:rect l="0" t="0" r="r" b="b"/>
              <a:pathLst>
                <a:path w="567" h="275">
                  <a:moveTo>
                    <a:pt x="377" y="0"/>
                  </a:moveTo>
                  <a:lnTo>
                    <a:pt x="411" y="7"/>
                  </a:lnTo>
                  <a:lnTo>
                    <a:pt x="441" y="19"/>
                  </a:lnTo>
                  <a:lnTo>
                    <a:pt x="467" y="34"/>
                  </a:lnTo>
                  <a:lnTo>
                    <a:pt x="490" y="51"/>
                  </a:lnTo>
                  <a:lnTo>
                    <a:pt x="508" y="71"/>
                  </a:lnTo>
                  <a:lnTo>
                    <a:pt x="523" y="91"/>
                  </a:lnTo>
                  <a:lnTo>
                    <a:pt x="536" y="112"/>
                  </a:lnTo>
                  <a:lnTo>
                    <a:pt x="546" y="134"/>
                  </a:lnTo>
                  <a:lnTo>
                    <a:pt x="553" y="155"/>
                  </a:lnTo>
                  <a:lnTo>
                    <a:pt x="559" y="174"/>
                  </a:lnTo>
                  <a:lnTo>
                    <a:pt x="563" y="191"/>
                  </a:lnTo>
                  <a:lnTo>
                    <a:pt x="565" y="206"/>
                  </a:lnTo>
                  <a:lnTo>
                    <a:pt x="566" y="217"/>
                  </a:lnTo>
                  <a:lnTo>
                    <a:pt x="567" y="224"/>
                  </a:lnTo>
                  <a:lnTo>
                    <a:pt x="567" y="227"/>
                  </a:lnTo>
                  <a:lnTo>
                    <a:pt x="502" y="246"/>
                  </a:lnTo>
                  <a:lnTo>
                    <a:pt x="439" y="260"/>
                  </a:lnTo>
                  <a:lnTo>
                    <a:pt x="380" y="269"/>
                  </a:lnTo>
                  <a:lnTo>
                    <a:pt x="324" y="274"/>
                  </a:lnTo>
                  <a:lnTo>
                    <a:pt x="272" y="275"/>
                  </a:lnTo>
                  <a:lnTo>
                    <a:pt x="223" y="274"/>
                  </a:lnTo>
                  <a:lnTo>
                    <a:pt x="178" y="269"/>
                  </a:lnTo>
                  <a:lnTo>
                    <a:pt x="138" y="264"/>
                  </a:lnTo>
                  <a:lnTo>
                    <a:pt x="103" y="257"/>
                  </a:lnTo>
                  <a:lnTo>
                    <a:pt x="73" y="250"/>
                  </a:lnTo>
                  <a:lnTo>
                    <a:pt x="47" y="242"/>
                  </a:lnTo>
                  <a:lnTo>
                    <a:pt x="27" y="235"/>
                  </a:lnTo>
                  <a:lnTo>
                    <a:pt x="12" y="229"/>
                  </a:lnTo>
                  <a:lnTo>
                    <a:pt x="4" y="225"/>
                  </a:lnTo>
                  <a:lnTo>
                    <a:pt x="0" y="224"/>
                  </a:lnTo>
                  <a:lnTo>
                    <a:pt x="2" y="188"/>
                  </a:lnTo>
                  <a:lnTo>
                    <a:pt x="8" y="155"/>
                  </a:lnTo>
                  <a:lnTo>
                    <a:pt x="19" y="127"/>
                  </a:lnTo>
                  <a:lnTo>
                    <a:pt x="31" y="101"/>
                  </a:lnTo>
                  <a:lnTo>
                    <a:pt x="47" y="80"/>
                  </a:lnTo>
                  <a:lnTo>
                    <a:pt x="63" y="62"/>
                  </a:lnTo>
                  <a:lnTo>
                    <a:pt x="81" y="46"/>
                  </a:lnTo>
                  <a:lnTo>
                    <a:pt x="98" y="34"/>
                  </a:lnTo>
                  <a:lnTo>
                    <a:pt x="116" y="24"/>
                  </a:lnTo>
                  <a:lnTo>
                    <a:pt x="132" y="17"/>
                  </a:lnTo>
                  <a:lnTo>
                    <a:pt x="147" y="11"/>
                  </a:lnTo>
                  <a:lnTo>
                    <a:pt x="160" y="7"/>
                  </a:lnTo>
                  <a:lnTo>
                    <a:pt x="170" y="4"/>
                  </a:lnTo>
                  <a:lnTo>
                    <a:pt x="176" y="2"/>
                  </a:lnTo>
                  <a:lnTo>
                    <a:pt x="178" y="2"/>
                  </a:lnTo>
                  <a:lnTo>
                    <a:pt x="207" y="21"/>
                  </a:lnTo>
                  <a:lnTo>
                    <a:pt x="236" y="32"/>
                  </a:lnTo>
                  <a:lnTo>
                    <a:pt x="262" y="36"/>
                  </a:lnTo>
                  <a:lnTo>
                    <a:pt x="286" y="38"/>
                  </a:lnTo>
                  <a:lnTo>
                    <a:pt x="309" y="34"/>
                  </a:lnTo>
                  <a:lnTo>
                    <a:pt x="329" y="28"/>
                  </a:lnTo>
                  <a:lnTo>
                    <a:pt x="346" y="21"/>
                  </a:lnTo>
                  <a:lnTo>
                    <a:pt x="359" y="13"/>
                  </a:lnTo>
                  <a:lnTo>
                    <a:pt x="369" y="7"/>
                  </a:lnTo>
                  <a:lnTo>
                    <a:pt x="375" y="2"/>
                  </a:lnTo>
                  <a:lnTo>
                    <a:pt x="37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1D66"/>
                </a:solidFill>
              </a:endParaRPr>
            </a:p>
          </p:txBody>
        </p:sp>
        <p:sp>
          <p:nvSpPr>
            <p:cNvPr id="42" name="Freeform 17">
              <a:extLst>
                <a:ext uri="{FF2B5EF4-FFF2-40B4-BE49-F238E27FC236}">
                  <a16:creationId xmlns:a16="http://schemas.microsoft.com/office/drawing/2014/main" id="{BC71D529-630E-46BC-9368-CEAFB9B09412}"/>
                </a:ext>
              </a:extLst>
            </p:cNvPr>
            <p:cNvSpPr>
              <a:spLocks/>
            </p:cNvSpPr>
            <p:nvPr/>
          </p:nvSpPr>
          <p:spPr bwMode="auto">
            <a:xfrm>
              <a:off x="7038975" y="3311526"/>
              <a:ext cx="666750" cy="354013"/>
            </a:xfrm>
            <a:custGeom>
              <a:avLst/>
              <a:gdLst/>
              <a:ahLst/>
              <a:cxnLst>
                <a:cxn ang="0">
                  <a:pos x="91" y="0"/>
                </a:cxn>
                <a:cxn ang="0">
                  <a:pos x="117" y="17"/>
                </a:cxn>
                <a:cxn ang="0">
                  <a:pos x="142" y="27"/>
                </a:cxn>
                <a:cxn ang="0">
                  <a:pos x="165" y="32"/>
                </a:cxn>
                <a:cxn ang="0">
                  <a:pos x="188" y="33"/>
                </a:cxn>
                <a:cxn ang="0">
                  <a:pos x="208" y="31"/>
                </a:cxn>
                <a:cxn ang="0">
                  <a:pos x="226" y="26"/>
                </a:cxn>
                <a:cxn ang="0">
                  <a:pos x="253" y="12"/>
                </a:cxn>
                <a:cxn ang="0">
                  <a:pos x="262" y="6"/>
                </a:cxn>
                <a:cxn ang="0">
                  <a:pos x="267" y="2"/>
                </a:cxn>
                <a:cxn ang="0">
                  <a:pos x="270" y="0"/>
                </a:cxn>
                <a:cxn ang="0">
                  <a:pos x="301" y="10"/>
                </a:cxn>
                <a:cxn ang="0">
                  <a:pos x="329" y="23"/>
                </a:cxn>
                <a:cxn ang="0">
                  <a:pos x="351" y="38"/>
                </a:cxn>
                <a:cxn ang="0">
                  <a:pos x="370" y="55"/>
                </a:cxn>
                <a:cxn ang="0">
                  <a:pos x="385" y="72"/>
                </a:cxn>
                <a:cxn ang="0">
                  <a:pos x="397" y="92"/>
                </a:cxn>
                <a:cxn ang="0">
                  <a:pos x="406" y="110"/>
                </a:cxn>
                <a:cxn ang="0">
                  <a:pos x="412" y="127"/>
                </a:cxn>
                <a:cxn ang="0">
                  <a:pos x="416" y="144"/>
                </a:cxn>
                <a:cxn ang="0">
                  <a:pos x="419" y="159"/>
                </a:cxn>
                <a:cxn ang="0">
                  <a:pos x="420" y="171"/>
                </a:cxn>
                <a:cxn ang="0">
                  <a:pos x="420" y="189"/>
                </a:cxn>
                <a:cxn ang="0">
                  <a:pos x="393" y="200"/>
                </a:cxn>
                <a:cxn ang="0">
                  <a:pos x="365" y="209"/>
                </a:cxn>
                <a:cxn ang="0">
                  <a:pos x="335" y="215"/>
                </a:cxn>
                <a:cxn ang="0">
                  <a:pos x="305" y="220"/>
                </a:cxn>
                <a:cxn ang="0">
                  <a:pos x="276" y="222"/>
                </a:cxn>
                <a:cxn ang="0">
                  <a:pos x="248" y="223"/>
                </a:cxn>
                <a:cxn ang="0">
                  <a:pos x="224" y="223"/>
                </a:cxn>
                <a:cxn ang="0">
                  <a:pos x="202" y="222"/>
                </a:cxn>
                <a:cxn ang="0">
                  <a:pos x="186" y="222"/>
                </a:cxn>
                <a:cxn ang="0">
                  <a:pos x="175" y="221"/>
                </a:cxn>
                <a:cxn ang="0">
                  <a:pos x="171" y="221"/>
                </a:cxn>
                <a:cxn ang="0">
                  <a:pos x="156" y="184"/>
                </a:cxn>
                <a:cxn ang="0">
                  <a:pos x="137" y="154"/>
                </a:cxn>
                <a:cxn ang="0">
                  <a:pos x="117" y="128"/>
                </a:cxn>
                <a:cxn ang="0">
                  <a:pos x="96" y="108"/>
                </a:cxn>
                <a:cxn ang="0">
                  <a:pos x="76" y="91"/>
                </a:cxn>
                <a:cxn ang="0">
                  <a:pos x="56" y="78"/>
                </a:cxn>
                <a:cxn ang="0">
                  <a:pos x="38" y="70"/>
                </a:cxn>
                <a:cxn ang="0">
                  <a:pos x="23" y="64"/>
                </a:cxn>
                <a:cxn ang="0">
                  <a:pos x="11" y="60"/>
                </a:cxn>
                <a:cxn ang="0">
                  <a:pos x="3" y="58"/>
                </a:cxn>
                <a:cxn ang="0">
                  <a:pos x="0" y="58"/>
                </a:cxn>
                <a:cxn ang="0">
                  <a:pos x="15" y="39"/>
                </a:cxn>
                <a:cxn ang="0">
                  <a:pos x="32" y="26"/>
                </a:cxn>
                <a:cxn ang="0">
                  <a:pos x="49" y="16"/>
                </a:cxn>
                <a:cxn ang="0">
                  <a:pos x="65" y="9"/>
                </a:cxn>
                <a:cxn ang="0">
                  <a:pos x="79" y="4"/>
                </a:cxn>
                <a:cxn ang="0">
                  <a:pos x="88" y="2"/>
                </a:cxn>
                <a:cxn ang="0">
                  <a:pos x="91" y="0"/>
                </a:cxn>
              </a:cxnLst>
              <a:rect l="0" t="0" r="r" b="b"/>
              <a:pathLst>
                <a:path w="420" h="223">
                  <a:moveTo>
                    <a:pt x="91" y="0"/>
                  </a:moveTo>
                  <a:lnTo>
                    <a:pt x="117" y="17"/>
                  </a:lnTo>
                  <a:lnTo>
                    <a:pt x="142" y="27"/>
                  </a:lnTo>
                  <a:lnTo>
                    <a:pt x="165" y="32"/>
                  </a:lnTo>
                  <a:lnTo>
                    <a:pt x="188" y="33"/>
                  </a:lnTo>
                  <a:lnTo>
                    <a:pt x="208" y="31"/>
                  </a:lnTo>
                  <a:lnTo>
                    <a:pt x="226" y="26"/>
                  </a:lnTo>
                  <a:lnTo>
                    <a:pt x="253" y="12"/>
                  </a:lnTo>
                  <a:lnTo>
                    <a:pt x="262" y="6"/>
                  </a:lnTo>
                  <a:lnTo>
                    <a:pt x="267" y="2"/>
                  </a:lnTo>
                  <a:lnTo>
                    <a:pt x="270" y="0"/>
                  </a:lnTo>
                  <a:lnTo>
                    <a:pt x="301" y="10"/>
                  </a:lnTo>
                  <a:lnTo>
                    <a:pt x="329" y="23"/>
                  </a:lnTo>
                  <a:lnTo>
                    <a:pt x="351" y="38"/>
                  </a:lnTo>
                  <a:lnTo>
                    <a:pt x="370" y="55"/>
                  </a:lnTo>
                  <a:lnTo>
                    <a:pt x="385" y="72"/>
                  </a:lnTo>
                  <a:lnTo>
                    <a:pt x="397" y="92"/>
                  </a:lnTo>
                  <a:lnTo>
                    <a:pt x="406" y="110"/>
                  </a:lnTo>
                  <a:lnTo>
                    <a:pt x="412" y="127"/>
                  </a:lnTo>
                  <a:lnTo>
                    <a:pt x="416" y="144"/>
                  </a:lnTo>
                  <a:lnTo>
                    <a:pt x="419" y="159"/>
                  </a:lnTo>
                  <a:lnTo>
                    <a:pt x="420" y="171"/>
                  </a:lnTo>
                  <a:lnTo>
                    <a:pt x="420" y="189"/>
                  </a:lnTo>
                  <a:lnTo>
                    <a:pt x="393" y="200"/>
                  </a:lnTo>
                  <a:lnTo>
                    <a:pt x="365" y="209"/>
                  </a:lnTo>
                  <a:lnTo>
                    <a:pt x="335" y="215"/>
                  </a:lnTo>
                  <a:lnTo>
                    <a:pt x="305" y="220"/>
                  </a:lnTo>
                  <a:lnTo>
                    <a:pt x="276" y="222"/>
                  </a:lnTo>
                  <a:lnTo>
                    <a:pt x="248" y="223"/>
                  </a:lnTo>
                  <a:lnTo>
                    <a:pt x="224" y="223"/>
                  </a:lnTo>
                  <a:lnTo>
                    <a:pt x="202" y="222"/>
                  </a:lnTo>
                  <a:lnTo>
                    <a:pt x="186" y="222"/>
                  </a:lnTo>
                  <a:lnTo>
                    <a:pt x="175" y="221"/>
                  </a:lnTo>
                  <a:lnTo>
                    <a:pt x="171" y="221"/>
                  </a:lnTo>
                  <a:lnTo>
                    <a:pt x="156" y="184"/>
                  </a:lnTo>
                  <a:lnTo>
                    <a:pt x="137" y="154"/>
                  </a:lnTo>
                  <a:lnTo>
                    <a:pt x="117" y="128"/>
                  </a:lnTo>
                  <a:lnTo>
                    <a:pt x="96" y="108"/>
                  </a:lnTo>
                  <a:lnTo>
                    <a:pt x="76" y="91"/>
                  </a:lnTo>
                  <a:lnTo>
                    <a:pt x="56" y="78"/>
                  </a:lnTo>
                  <a:lnTo>
                    <a:pt x="38" y="70"/>
                  </a:lnTo>
                  <a:lnTo>
                    <a:pt x="23" y="64"/>
                  </a:lnTo>
                  <a:lnTo>
                    <a:pt x="11" y="60"/>
                  </a:lnTo>
                  <a:lnTo>
                    <a:pt x="3" y="58"/>
                  </a:lnTo>
                  <a:lnTo>
                    <a:pt x="0" y="58"/>
                  </a:lnTo>
                  <a:lnTo>
                    <a:pt x="15" y="39"/>
                  </a:lnTo>
                  <a:lnTo>
                    <a:pt x="32" y="26"/>
                  </a:lnTo>
                  <a:lnTo>
                    <a:pt x="49" y="16"/>
                  </a:lnTo>
                  <a:lnTo>
                    <a:pt x="65" y="9"/>
                  </a:lnTo>
                  <a:lnTo>
                    <a:pt x="79" y="4"/>
                  </a:lnTo>
                  <a:lnTo>
                    <a:pt x="88" y="2"/>
                  </a:lnTo>
                  <a:lnTo>
                    <a:pt x="9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1D66"/>
                </a:solidFill>
              </a:endParaRPr>
            </a:p>
          </p:txBody>
        </p:sp>
      </p:grpSp>
      <p:pic>
        <p:nvPicPr>
          <p:cNvPr id="43" name="Grafik 42" descr="Stoppuhr mit einfarbiger Füllung">
            <a:extLst>
              <a:ext uri="{FF2B5EF4-FFF2-40B4-BE49-F238E27FC236}">
                <a16:creationId xmlns:a16="http://schemas.microsoft.com/office/drawing/2014/main" id="{E3E878A5-F419-4A75-8FC5-0300BD628B4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464742" y="749449"/>
            <a:ext cx="363799" cy="363799"/>
          </a:xfrm>
          <a:prstGeom prst="rect">
            <a:avLst/>
          </a:prstGeom>
        </p:spPr>
      </p:pic>
      <p:pic>
        <p:nvPicPr>
          <p:cNvPr id="52" name="Grafik 51" descr="Projektorleinwand mit einfarbiger Füllung">
            <a:extLst>
              <a:ext uri="{FF2B5EF4-FFF2-40B4-BE49-F238E27FC236}">
                <a16:creationId xmlns:a16="http://schemas.microsoft.com/office/drawing/2014/main" id="{873DABFB-4AE4-41D0-BCC6-99378AD8E21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154604" y="787140"/>
            <a:ext cx="457200" cy="457200"/>
          </a:xfrm>
          <a:prstGeom prst="rect">
            <a:avLst/>
          </a:prstGeom>
        </p:spPr>
      </p:pic>
      <p:pic>
        <p:nvPicPr>
          <p:cNvPr id="53" name="Grafik 52" descr="Laptop mit einfarbiger Füllung">
            <a:extLst>
              <a:ext uri="{FF2B5EF4-FFF2-40B4-BE49-F238E27FC236}">
                <a16:creationId xmlns:a16="http://schemas.microsoft.com/office/drawing/2014/main" id="{31085AFD-9A0B-40BA-862E-0B866811DE8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450395" y="2448599"/>
            <a:ext cx="457200" cy="457200"/>
          </a:xfrm>
          <a:prstGeom prst="rect">
            <a:avLst/>
          </a:prstGeom>
        </p:spPr>
      </p:pic>
      <p:pic>
        <p:nvPicPr>
          <p:cNvPr id="54" name="Grafik 53" descr="Puzzle mit einfarbiger Füllung">
            <a:extLst>
              <a:ext uri="{FF2B5EF4-FFF2-40B4-BE49-F238E27FC236}">
                <a16:creationId xmlns:a16="http://schemas.microsoft.com/office/drawing/2014/main" id="{EB05A791-1243-40D9-AE32-E183C157D552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0612658" y="828065"/>
            <a:ext cx="390651" cy="390651"/>
          </a:xfrm>
          <a:prstGeom prst="rect">
            <a:avLst/>
          </a:prstGeom>
        </p:spPr>
      </p:pic>
      <p:pic>
        <p:nvPicPr>
          <p:cNvPr id="55" name="Grafik 54" descr="Büroklammer mit einfarbiger Füllung">
            <a:extLst>
              <a:ext uri="{FF2B5EF4-FFF2-40B4-BE49-F238E27FC236}">
                <a16:creationId xmlns:a16="http://schemas.microsoft.com/office/drawing/2014/main" id="{C3AB1FD2-2288-4292-BA66-7B0095049C45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618962" y="761784"/>
            <a:ext cx="345977" cy="345977"/>
          </a:xfrm>
          <a:prstGeom prst="rect">
            <a:avLst/>
          </a:prstGeom>
        </p:spPr>
      </p:pic>
      <p:pic>
        <p:nvPicPr>
          <p:cNvPr id="56" name="Grafik 55" descr="Glühbirne und Stift mit einfarbiger Füllung">
            <a:extLst>
              <a:ext uri="{FF2B5EF4-FFF2-40B4-BE49-F238E27FC236}">
                <a16:creationId xmlns:a16="http://schemas.microsoft.com/office/drawing/2014/main" id="{E4DD256D-BFD0-40C3-83F8-0672C6AC1E72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5093276" y="4660288"/>
            <a:ext cx="457804" cy="457804"/>
          </a:xfrm>
          <a:prstGeom prst="rect">
            <a:avLst/>
          </a:prstGeom>
        </p:spPr>
      </p:pic>
      <p:pic>
        <p:nvPicPr>
          <p:cNvPr id="58" name="Picture 2">
            <a:extLst>
              <a:ext uri="{FF2B5EF4-FFF2-40B4-BE49-F238E27FC236}">
                <a16:creationId xmlns:a16="http://schemas.microsoft.com/office/drawing/2014/main" id="{ED9CF049-DA2B-469F-957F-B642D2F2B7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0668" y="158479"/>
            <a:ext cx="1320755" cy="619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9" name="Textfeld 58">
            <a:extLst>
              <a:ext uri="{FF2B5EF4-FFF2-40B4-BE49-F238E27FC236}">
                <a16:creationId xmlns:a16="http://schemas.microsoft.com/office/drawing/2014/main" id="{847F6C15-CCBD-4F58-870A-C06424E9B9F2}"/>
              </a:ext>
            </a:extLst>
          </p:cNvPr>
          <p:cNvSpPr txBox="1"/>
          <p:nvPr/>
        </p:nvSpPr>
        <p:spPr>
          <a:xfrm>
            <a:off x="9155482" y="1348811"/>
            <a:ext cx="19005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i="1" dirty="0">
                <a:solidFill>
                  <a:srgbClr val="001D66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Gibt es noch offene Fragen / Klärungsbedarf?  </a:t>
            </a:r>
          </a:p>
          <a:p>
            <a:endParaRPr lang="de-DE" sz="1000" i="1" dirty="0">
              <a:solidFill>
                <a:srgbClr val="001D66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60" name="Textfeld 59">
            <a:extLst>
              <a:ext uri="{FF2B5EF4-FFF2-40B4-BE49-F238E27FC236}">
                <a16:creationId xmlns:a16="http://schemas.microsoft.com/office/drawing/2014/main" id="{0A64830A-081A-44CC-A1D3-7296EB934A71}"/>
              </a:ext>
            </a:extLst>
          </p:cNvPr>
          <p:cNvSpPr txBox="1"/>
          <p:nvPr/>
        </p:nvSpPr>
        <p:spPr>
          <a:xfrm>
            <a:off x="5983189" y="4948140"/>
            <a:ext cx="3581400" cy="8617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e-DE" sz="1000" i="1" dirty="0">
                <a:solidFill>
                  <a:srgbClr val="001D66"/>
                </a:solidFill>
                <a:latin typeface="Noto Sans"/>
                <a:ea typeface="Noto Sans"/>
                <a:cs typeface="Noto Sans"/>
              </a:rPr>
              <a:t>Wie viele Unternehmen bzw. Multiplikator*innen wurden erreicht?</a:t>
            </a:r>
          </a:p>
          <a:p>
            <a:endParaRPr lang="de-DE" sz="1000" i="1" dirty="0">
              <a:solidFill>
                <a:srgbClr val="001D66"/>
              </a:solidFill>
              <a:latin typeface="Noto Sans"/>
              <a:ea typeface="Noto Sans"/>
              <a:cs typeface="Noto Sans"/>
            </a:endParaRPr>
          </a:p>
          <a:p>
            <a:r>
              <a:rPr lang="de-DE" sz="1000" i="1" dirty="0">
                <a:solidFill>
                  <a:srgbClr val="001D66"/>
                </a:solidFill>
                <a:latin typeface="Noto Sans"/>
                <a:ea typeface="Noto Sans"/>
                <a:cs typeface="Noto Sans"/>
              </a:rPr>
              <a:t>Wann war das Event erfolgreich und was ist ggf. darüber hinaus geplant bzw. könnte sich daraus ergeben? </a:t>
            </a:r>
            <a:endParaRPr lang="de-DE"/>
          </a:p>
        </p:txBody>
      </p:sp>
      <p:sp>
        <p:nvSpPr>
          <p:cNvPr id="61" name="Textfeld 60">
            <a:extLst>
              <a:ext uri="{FF2B5EF4-FFF2-40B4-BE49-F238E27FC236}">
                <a16:creationId xmlns:a16="http://schemas.microsoft.com/office/drawing/2014/main" id="{4BBBF019-ED4C-4AC7-8511-30F8A48A403F}"/>
              </a:ext>
            </a:extLst>
          </p:cNvPr>
          <p:cNvSpPr txBox="1"/>
          <p:nvPr/>
        </p:nvSpPr>
        <p:spPr>
          <a:xfrm>
            <a:off x="573185" y="1396146"/>
            <a:ext cx="19005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i="1" dirty="0">
                <a:solidFill>
                  <a:srgbClr val="001D66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Wer ist federführend in der Koordination des Events? Veranstalter*in?</a:t>
            </a:r>
          </a:p>
        </p:txBody>
      </p:sp>
      <p:sp>
        <p:nvSpPr>
          <p:cNvPr id="62" name="Textfeld 61">
            <a:extLst>
              <a:ext uri="{FF2B5EF4-FFF2-40B4-BE49-F238E27FC236}">
                <a16:creationId xmlns:a16="http://schemas.microsoft.com/office/drawing/2014/main" id="{C366E23F-4278-40A3-B7F8-9230018BACAC}"/>
              </a:ext>
            </a:extLst>
          </p:cNvPr>
          <p:cNvSpPr txBox="1"/>
          <p:nvPr/>
        </p:nvSpPr>
        <p:spPr>
          <a:xfrm>
            <a:off x="2755067" y="1426520"/>
            <a:ext cx="1900504" cy="19389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de-DE" sz="1000" i="1" dirty="0">
              <a:solidFill>
                <a:srgbClr val="001D66"/>
              </a:solidFill>
              <a:latin typeface="Noto Sans"/>
              <a:ea typeface="Noto Sans"/>
              <a:cs typeface="Noto Sans"/>
            </a:endParaRPr>
          </a:p>
          <a:p>
            <a:r>
              <a:rPr lang="de-DE" sz="1000" i="1" dirty="0">
                <a:solidFill>
                  <a:srgbClr val="001D66"/>
                </a:solidFill>
                <a:latin typeface="Noto Sans"/>
                <a:ea typeface="Noto Sans"/>
                <a:cs typeface="Noto Sans"/>
              </a:rPr>
              <a:t>Titel / Überschrift </a:t>
            </a:r>
          </a:p>
          <a:p>
            <a:endParaRPr lang="de-DE" sz="1000" i="1" dirty="0">
              <a:solidFill>
                <a:srgbClr val="001D66"/>
              </a:solidFill>
              <a:latin typeface="Noto Sans"/>
              <a:ea typeface="Noto Sans"/>
              <a:cs typeface="Noto Sans"/>
            </a:endParaRPr>
          </a:p>
          <a:p>
            <a:endParaRPr lang="de-DE" sz="1000" i="1" dirty="0">
              <a:solidFill>
                <a:srgbClr val="001D66"/>
              </a:solidFill>
              <a:latin typeface="Noto Sans"/>
              <a:ea typeface="Noto Sans"/>
              <a:cs typeface="Noto Sans"/>
            </a:endParaRPr>
          </a:p>
          <a:p>
            <a:r>
              <a:rPr lang="de-DE" sz="1000" i="1" dirty="0">
                <a:solidFill>
                  <a:srgbClr val="001D66"/>
                </a:solidFill>
                <a:latin typeface="Noto Sans"/>
                <a:ea typeface="Noto Sans"/>
                <a:cs typeface="Noto Sans"/>
              </a:rPr>
              <a:t>Kurzbeschreibung des Events: </a:t>
            </a:r>
            <a:endParaRPr lang="de-DE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000" i="1" dirty="0">
                <a:solidFill>
                  <a:srgbClr val="001D66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Worum geht es? (Themenfokus)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000" i="1" dirty="0">
                <a:solidFill>
                  <a:srgbClr val="001D66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Was ist die Zielsetzung und Motivation?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000" i="1" dirty="0">
                <a:solidFill>
                  <a:srgbClr val="001D66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Welchen Bezug hat das Event zum (neuen) DNK?</a:t>
            </a:r>
          </a:p>
          <a:p>
            <a:endParaRPr lang="de-DE" sz="1000" dirty="0">
              <a:solidFill>
                <a:srgbClr val="001D66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63" name="Textfeld 62">
            <a:extLst>
              <a:ext uri="{FF2B5EF4-FFF2-40B4-BE49-F238E27FC236}">
                <a16:creationId xmlns:a16="http://schemas.microsoft.com/office/drawing/2014/main" id="{A6932CB5-9F1F-4C7A-9197-850DF196DC88}"/>
              </a:ext>
            </a:extLst>
          </p:cNvPr>
          <p:cNvSpPr txBox="1"/>
          <p:nvPr/>
        </p:nvSpPr>
        <p:spPr>
          <a:xfrm>
            <a:off x="4946423" y="1109174"/>
            <a:ext cx="19005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i="1" dirty="0">
                <a:solidFill>
                  <a:srgbClr val="001D66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Wann findet das Event statt?</a:t>
            </a:r>
          </a:p>
        </p:txBody>
      </p:sp>
      <p:sp>
        <p:nvSpPr>
          <p:cNvPr id="64" name="Textfeld 63">
            <a:extLst>
              <a:ext uri="{FF2B5EF4-FFF2-40B4-BE49-F238E27FC236}">
                <a16:creationId xmlns:a16="http://schemas.microsoft.com/office/drawing/2014/main" id="{CCB8DD81-E090-4B38-8970-E31D64D4B58D}"/>
              </a:ext>
            </a:extLst>
          </p:cNvPr>
          <p:cNvSpPr txBox="1"/>
          <p:nvPr/>
        </p:nvSpPr>
        <p:spPr>
          <a:xfrm>
            <a:off x="7024848" y="1079871"/>
            <a:ext cx="1900504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e-DE" sz="1000" i="1" dirty="0">
                <a:solidFill>
                  <a:srgbClr val="001D66"/>
                </a:solidFill>
                <a:latin typeface="Noto Sans"/>
                <a:ea typeface="Noto Sans"/>
                <a:cs typeface="Noto Sans"/>
              </a:rPr>
              <a:t>Ist ein Input – im Sinne einer Einführung zur neuen DNK- </a:t>
            </a:r>
            <a:r>
              <a:rPr lang="de-DE" sz="1000" i="1">
                <a:solidFill>
                  <a:srgbClr val="001D66"/>
                </a:solidFill>
                <a:latin typeface="Noto Sans"/>
                <a:ea typeface="Noto Sans"/>
                <a:cs typeface="Noto Sans"/>
              </a:rPr>
              <a:t>Plattform – </a:t>
            </a:r>
            <a:r>
              <a:rPr lang="de-DE" sz="1000" i="1" dirty="0">
                <a:solidFill>
                  <a:srgbClr val="001D66"/>
                </a:solidFill>
                <a:latin typeface="Noto Sans"/>
                <a:ea typeface="Noto Sans"/>
                <a:cs typeface="Noto Sans"/>
              </a:rPr>
              <a:t>von Seiten des DNK-Teams gewünscht? </a:t>
            </a:r>
          </a:p>
        </p:txBody>
      </p:sp>
      <p:sp>
        <p:nvSpPr>
          <p:cNvPr id="65" name="Textfeld 64">
            <a:extLst>
              <a:ext uri="{FF2B5EF4-FFF2-40B4-BE49-F238E27FC236}">
                <a16:creationId xmlns:a16="http://schemas.microsoft.com/office/drawing/2014/main" id="{8D269024-A746-4E04-9CE1-2DDD349F2B5E}"/>
              </a:ext>
            </a:extLst>
          </p:cNvPr>
          <p:cNvSpPr txBox="1"/>
          <p:nvPr/>
        </p:nvSpPr>
        <p:spPr>
          <a:xfrm>
            <a:off x="7055996" y="2851640"/>
            <a:ext cx="1900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i="1" dirty="0">
                <a:solidFill>
                  <a:srgbClr val="001D66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Findet das Event digital oder in Präsenz statt</a:t>
            </a:r>
          </a:p>
        </p:txBody>
      </p:sp>
      <p:sp>
        <p:nvSpPr>
          <p:cNvPr id="66" name="Textfeld 65">
            <a:extLst>
              <a:ext uri="{FF2B5EF4-FFF2-40B4-BE49-F238E27FC236}">
                <a16:creationId xmlns:a16="http://schemas.microsoft.com/office/drawing/2014/main" id="{3E236C1C-DD19-4692-A46A-FBB8026DAECC}"/>
              </a:ext>
            </a:extLst>
          </p:cNvPr>
          <p:cNvSpPr txBox="1"/>
          <p:nvPr/>
        </p:nvSpPr>
        <p:spPr>
          <a:xfrm>
            <a:off x="4916076" y="3297028"/>
            <a:ext cx="1900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i="1" dirty="0">
                <a:solidFill>
                  <a:srgbClr val="001D66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An welche Zielgruppe richtet sich das Event? </a:t>
            </a:r>
            <a:br>
              <a:rPr lang="de-DE" sz="1000" i="1" dirty="0">
                <a:solidFill>
                  <a:srgbClr val="001D66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</a:br>
            <a:r>
              <a:rPr lang="de-DE" sz="1000" i="1" dirty="0">
                <a:solidFill>
                  <a:srgbClr val="001D66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Wie viele Teilnehmende sind zu erwarten?</a:t>
            </a:r>
          </a:p>
        </p:txBody>
      </p:sp>
      <p:sp>
        <p:nvSpPr>
          <p:cNvPr id="67" name="Textfeld 66">
            <a:extLst>
              <a:ext uri="{FF2B5EF4-FFF2-40B4-BE49-F238E27FC236}">
                <a16:creationId xmlns:a16="http://schemas.microsoft.com/office/drawing/2014/main" id="{9D62EC79-8C53-4030-BFB8-525CC5BA60A2}"/>
              </a:ext>
            </a:extLst>
          </p:cNvPr>
          <p:cNvSpPr txBox="1"/>
          <p:nvPr/>
        </p:nvSpPr>
        <p:spPr>
          <a:xfrm>
            <a:off x="619018" y="5015547"/>
            <a:ext cx="3581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i="1" dirty="0">
                <a:solidFill>
                  <a:srgbClr val="001D66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Gibt es mit Blick auf den DNK-Outreach noch weitere Kommentare, Ideen, Anregungen etc.? </a:t>
            </a:r>
          </a:p>
        </p:txBody>
      </p:sp>
    </p:spTree>
    <p:extLst>
      <p:ext uri="{BB962C8B-B14F-4D97-AF65-F5344CB8AC3E}">
        <p14:creationId xmlns:p14="http://schemas.microsoft.com/office/powerpoint/2010/main" val="3419667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DNK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001D66"/>
      </a:accent1>
      <a:accent2>
        <a:srgbClr val="C7D300"/>
      </a:accent2>
      <a:accent3>
        <a:srgbClr val="8B0059"/>
      </a:accent3>
      <a:accent4>
        <a:srgbClr val="480E41"/>
      </a:accent4>
      <a:accent5>
        <a:srgbClr val="0F7DEB"/>
      </a:accent5>
      <a:accent6>
        <a:srgbClr val="9932CC"/>
      </a:accent6>
      <a:hlink>
        <a:srgbClr val="001D66"/>
      </a:hlink>
      <a:folHlink>
        <a:srgbClr val="0F7DEB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 w="12700">
          <a:solidFill>
            <a:schemeClr val="bg2">
              <a:lumMod val="25000"/>
            </a:schemeClr>
          </a:solidFill>
        </a:ln>
      </a:spPr>
      <a:bodyPr lIns="108000" tIns="108000" rIns="108000" bIns="108000" rtlCol="0" anchor="t"/>
      <a:lstStyle>
        <a:defPPr marL="177800" indent="-177800" algn="l">
          <a:buFont typeface="Calibri" panose="020F0502020204030204" pitchFamily="34" charset="0"/>
          <a:buChar char="•"/>
          <a:defRPr sz="1400" dirty="0" smtClean="0">
            <a:solidFill>
              <a:schemeClr val="accent1"/>
            </a:solidFill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>
              <a:lumMod val="25000"/>
            </a:schemeClr>
          </a:solidFill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DNK-POTX-Vorlage_04.potx" id="{8B4D5F9B-2BFE-41ED-BBE7-7B17529B2545}" vid="{7D368B49-74AB-4A74-88DD-0141F9C849C5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238cc58-f962-4e41-aaf8-4f1a04a2166f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BCCBD62E85A114A8E4E69ACC736D866" ma:contentTypeVersion="14" ma:contentTypeDescription="Ein neues Dokument erstellen." ma:contentTypeScope="" ma:versionID="0a3542d5aa40556ecd1f44b9d35fc0be">
  <xsd:schema xmlns:xsd="http://www.w3.org/2001/XMLSchema" xmlns:xs="http://www.w3.org/2001/XMLSchema" xmlns:p="http://schemas.microsoft.com/office/2006/metadata/properties" xmlns:ns2="8238cc58-f962-4e41-aaf8-4f1a04a2166f" xmlns:ns3="9f5dc7df-d4ff-4e77-9012-12be3bf7d333" targetNamespace="http://schemas.microsoft.com/office/2006/metadata/properties" ma:root="true" ma:fieldsID="ec5528fbb355b0da3337f8f0154a11a8" ns2:_="" ns3:_="">
    <xsd:import namespace="8238cc58-f962-4e41-aaf8-4f1a04a2166f"/>
    <xsd:import namespace="9f5dc7df-d4ff-4e77-9012-12be3bf7d33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38cc58-f962-4e41-aaf8-4f1a04a216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Bildmarkierungen" ma:readOnly="false" ma:fieldId="{5cf76f15-5ced-4ddc-b409-7134ff3c332f}" ma:taxonomyMulti="true" ma:sspId="0aed264e-563a-469a-8ebe-271e849ec10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5dc7df-d4ff-4e77-9012-12be3bf7d333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BF8631B-FDF6-4953-A9B3-FEB523F2F058}">
  <ds:schemaRefs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8238cc58-f962-4e41-aaf8-4f1a04a2166f"/>
    <ds:schemaRef ds:uri="http://purl.org/dc/elements/1.1/"/>
    <ds:schemaRef ds:uri="http://schemas.openxmlformats.org/package/2006/metadata/core-properties"/>
    <ds:schemaRef ds:uri="9f5dc7df-d4ff-4e77-9012-12be3bf7d333"/>
    <ds:schemaRef ds:uri="http://schemas.microsoft.com/office/2006/metadata/properties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2BB25060-1686-4553-A501-A15D828657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198F67C-FAE5-47CE-B78A-52209602D9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238cc58-f962-4e41-aaf8-4f1a04a2166f"/>
    <ds:schemaRef ds:uri="9f5dc7df-d4ff-4e77-9012-12be3bf7d33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194</Words>
  <Application>Microsoft Office PowerPoint</Application>
  <PresentationFormat>Breitbild</PresentationFormat>
  <Paragraphs>35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Noto Sans</vt:lpstr>
      <vt:lpstr>Wingdings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 Deutsche Nachhaltigkeitskodex (DNK)</dc:title>
  <dc:creator>Christian Brandt</dc:creator>
  <cp:lastModifiedBy>Laukert, Vladislav GIZ</cp:lastModifiedBy>
  <cp:revision>21</cp:revision>
  <cp:lastPrinted>2025-03-18T16:50:23Z</cp:lastPrinted>
  <dcterms:created xsi:type="dcterms:W3CDTF">2024-12-18T11:04:14Z</dcterms:created>
  <dcterms:modified xsi:type="dcterms:W3CDTF">2025-08-20T09:41:27Z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1609413</vt:lpwstr>
  </property>
  <property fmtid="{D5CDD505-2E9C-101B-9397-08002B2CF9AE}" pid="3" name="NXPowerLiteSettings">
    <vt:lpwstr>D880073804F000</vt:lpwstr>
  </property>
  <property fmtid="{D5CDD505-2E9C-101B-9397-08002B2CF9AE}" pid="4" name="NXPowerLiteVersion">
    <vt:lpwstr>D10.3.0</vt:lpwstr>
  </property>
  <property fmtid="{D5CDD505-2E9C-101B-9397-08002B2CF9AE}" pid="5" name="ContentTypeId">
    <vt:lpwstr>0x0101000BCCBD62E85A114A8E4E69ACC736D866</vt:lpwstr>
  </property>
  <property fmtid="{D5CDD505-2E9C-101B-9397-08002B2CF9AE}" pid="6" name="MediaServiceImageTags">
    <vt:lpwstr/>
  </property>
  <property fmtid="{D5CDD505-2E9C-101B-9397-08002B2CF9AE}" pid="7" name="xd_ProgID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_ExtendedDescription">
    <vt:lpwstr/>
  </property>
  <property fmtid="{D5CDD505-2E9C-101B-9397-08002B2CF9AE}" pid="11" name="TriggerFlowInfo">
    <vt:lpwstr/>
  </property>
  <property fmtid="{D5CDD505-2E9C-101B-9397-08002B2CF9AE}" pid="12" name="xd_Signature">
    <vt:bool>false</vt:bool>
  </property>
</Properties>
</file>